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366" r:id="rId1"/>
    <p:sldMasterId id="2147485374" r:id="rId2"/>
  </p:sldMasterIdLst>
  <p:notesMasterIdLst>
    <p:notesMasterId r:id="rId31"/>
  </p:notesMasterIdLst>
  <p:sldIdLst>
    <p:sldId id="430" r:id="rId3"/>
    <p:sldId id="431" r:id="rId4"/>
    <p:sldId id="463" r:id="rId5"/>
    <p:sldId id="433" r:id="rId6"/>
    <p:sldId id="434" r:id="rId7"/>
    <p:sldId id="464" r:id="rId8"/>
    <p:sldId id="475" r:id="rId9"/>
    <p:sldId id="466" r:id="rId10"/>
    <p:sldId id="467" r:id="rId11"/>
    <p:sldId id="476" r:id="rId12"/>
    <p:sldId id="440" r:id="rId13"/>
    <p:sldId id="441" r:id="rId14"/>
    <p:sldId id="442" r:id="rId15"/>
    <p:sldId id="443" r:id="rId16"/>
    <p:sldId id="462" r:id="rId17"/>
    <p:sldId id="445" r:id="rId18"/>
    <p:sldId id="446" r:id="rId19"/>
    <p:sldId id="477" r:id="rId20"/>
    <p:sldId id="468" r:id="rId21"/>
    <p:sldId id="469" r:id="rId22"/>
    <p:sldId id="470" r:id="rId23"/>
    <p:sldId id="451" r:id="rId24"/>
    <p:sldId id="452" r:id="rId25"/>
    <p:sldId id="478" r:id="rId26"/>
    <p:sldId id="473" r:id="rId27"/>
    <p:sldId id="474" r:id="rId28"/>
    <p:sldId id="456" r:id="rId29"/>
    <p:sldId id="458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37573A"/>
    <a:srgbClr val="325035"/>
    <a:srgbClr val="2F4B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60" autoAdjust="0"/>
    <p:restoredTop sz="94660"/>
  </p:normalViewPr>
  <p:slideViewPr>
    <p:cSldViewPr snapToGrid="0">
      <p:cViewPr>
        <p:scale>
          <a:sx n="75" d="100"/>
          <a:sy n="75" d="100"/>
        </p:scale>
        <p:origin x="-618" y="-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4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i Li" userId="fae33518c2e5a771" providerId="LiveId" clId="{83597C3F-9596-424F-880B-060731757A89}"/>
    <pc:docChg chg="undo custSel addSld delSld modSld delMainMaster">
      <pc:chgData name="Wei Li" userId="fae33518c2e5a771" providerId="LiveId" clId="{83597C3F-9596-424F-880B-060731757A89}" dt="2023-11-12T05:09:54.955" v="378" actId="1076"/>
      <pc:docMkLst>
        <pc:docMk/>
      </pc:docMkLst>
      <pc:sldChg chg="del">
        <pc:chgData name="Wei Li" userId="fae33518c2e5a771" providerId="LiveId" clId="{83597C3F-9596-424F-880B-060731757A89}" dt="2023-11-12T03:39:04.628" v="62" actId="47"/>
        <pc:sldMkLst>
          <pc:docMk/>
          <pc:sldMk cId="1413254327" sldId="256"/>
        </pc:sldMkLst>
      </pc:sldChg>
      <pc:sldChg chg="modSp">
        <pc:chgData name="Wei Li" userId="fae33518c2e5a771" providerId="LiveId" clId="{83597C3F-9596-424F-880B-060731757A89}" dt="2023-11-12T04:17:02.723" v="151" actId="14100"/>
        <pc:sldMkLst>
          <pc:docMk/>
          <pc:sldMk cId="3586180576" sldId="256"/>
        </pc:sldMkLst>
        <pc:spChg chg="mod">
          <ac:chgData name="Wei Li" userId="fae33518c2e5a771" providerId="LiveId" clId="{83597C3F-9596-424F-880B-060731757A89}" dt="2023-11-12T04:17:02.723" v="151" actId="14100"/>
          <ac:spMkLst>
            <pc:docMk/>
            <pc:sldMk cId="3586180576" sldId="256"/>
            <ac:spMk id="3075" creationId="{8C0F48B4-E711-451D-97E7-74F15F3A0BA4}"/>
          </ac:spMkLst>
        </pc:spChg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1650007574" sldId="257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1733787735" sldId="258"/>
        </pc:sldMkLst>
      </pc:sldChg>
      <pc:sldChg chg="modSp">
        <pc:chgData name="Wei Li" userId="fae33518c2e5a771" providerId="LiveId" clId="{83597C3F-9596-424F-880B-060731757A89}" dt="2023-11-12T04:17:18.776" v="155" actId="14100"/>
        <pc:sldMkLst>
          <pc:docMk/>
          <pc:sldMk cId="2735076479" sldId="258"/>
        </pc:sldMkLst>
        <pc:spChg chg="mod">
          <ac:chgData name="Wei Li" userId="fae33518c2e5a771" providerId="LiveId" clId="{83597C3F-9596-424F-880B-060731757A89}" dt="2023-11-12T04:17:18.776" v="155" actId="14100"/>
          <ac:spMkLst>
            <pc:docMk/>
            <pc:sldMk cId="2735076479" sldId="258"/>
            <ac:spMk id="5123" creationId="{2AD2C569-FAC1-EC12-20D7-8A0B1C5BC385}"/>
          </ac:spMkLst>
        </pc:spChg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3930023925" sldId="259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832172342" sldId="260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160476389" sldId="261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1886174879" sldId="262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3805038648" sldId="263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636127459" sldId="264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262757533" sldId="265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63937008" sldId="266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3541524851" sldId="267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899034199" sldId="268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1088988950" sldId="269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1972869794" sldId="270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715572318" sldId="271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778260995" sldId="272"/>
        </pc:sldMkLst>
      </pc:sldChg>
      <pc:sldChg chg="addSp delSp modSp mod">
        <pc:chgData name="Wei Li" userId="fae33518c2e5a771" providerId="LiveId" clId="{83597C3F-9596-424F-880B-060731757A89}" dt="2023-11-12T04:51:33.631" v="298" actId="1076"/>
        <pc:sldMkLst>
          <pc:docMk/>
          <pc:sldMk cId="1095009189" sldId="273"/>
        </pc:sldMkLst>
        <pc:spChg chg="add del mod">
          <ac:chgData name="Wei Li" userId="fae33518c2e5a771" providerId="LiveId" clId="{83597C3F-9596-424F-880B-060731757A89}" dt="2023-11-12T04:50:20.399" v="282"/>
          <ac:spMkLst>
            <pc:docMk/>
            <pc:sldMk cId="1095009189" sldId="273"/>
            <ac:spMk id="3" creationId="{1861548F-539A-569F-B8F6-EE0BD36DEC99}"/>
          </ac:spMkLst>
        </pc:spChg>
        <pc:spChg chg="add mod">
          <ac:chgData name="Wei Li" userId="fae33518c2e5a771" providerId="LiveId" clId="{83597C3F-9596-424F-880B-060731757A89}" dt="2023-11-12T04:51:33.631" v="298" actId="1076"/>
          <ac:spMkLst>
            <pc:docMk/>
            <pc:sldMk cId="1095009189" sldId="273"/>
            <ac:spMk id="5" creationId="{A3ED9C97-F267-DE60-41C6-4247C4FF8198}"/>
          </ac:spMkLst>
        </pc:spChg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907364951" sldId="274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505255005" sldId="275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1187419642" sldId="276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3903634091" sldId="3844"/>
        </pc:sldMkLst>
      </pc:sldChg>
      <pc:sldChg chg="modSp mod">
        <pc:chgData name="Wei Li" userId="fae33518c2e5a771" providerId="LiveId" clId="{83597C3F-9596-424F-880B-060731757A89}" dt="2023-11-12T04:48:47.969" v="271" actId="20577"/>
        <pc:sldMkLst>
          <pc:docMk/>
          <pc:sldMk cId="521323180" sldId="3898"/>
        </pc:sldMkLst>
        <pc:spChg chg="mod">
          <ac:chgData name="Wei Li" userId="fae33518c2e5a771" providerId="LiveId" clId="{83597C3F-9596-424F-880B-060731757A89}" dt="2023-11-12T04:48:47.969" v="271" actId="20577"/>
          <ac:spMkLst>
            <pc:docMk/>
            <pc:sldMk cId="521323180" sldId="3898"/>
            <ac:spMk id="4" creationId="{AB928B3A-8B07-440E-6532-329534C650BA}"/>
          </ac:spMkLst>
        </pc:spChg>
      </pc:sldChg>
      <pc:sldChg chg="modSp mod">
        <pc:chgData name="Wei Li" userId="fae33518c2e5a771" providerId="LiveId" clId="{83597C3F-9596-424F-880B-060731757A89}" dt="2023-11-12T03:42:08.098" v="68"/>
        <pc:sldMkLst>
          <pc:docMk/>
          <pc:sldMk cId="1187257088" sldId="3973"/>
        </pc:sldMkLst>
        <pc:spChg chg="mod">
          <ac:chgData name="Wei Li" userId="fae33518c2e5a771" providerId="LiveId" clId="{83597C3F-9596-424F-880B-060731757A89}" dt="2023-11-12T03:42:08.098" v="68"/>
          <ac:spMkLst>
            <pc:docMk/>
            <pc:sldMk cId="1187257088" sldId="3973"/>
            <ac:spMk id="4" creationId="{7BE76194-7459-B931-F5F0-8E5FB6B994A3}"/>
          </ac:spMkLst>
        </pc:spChg>
        <pc:spChg chg="mod">
          <ac:chgData name="Wei Li" userId="fae33518c2e5a771" providerId="LiveId" clId="{83597C3F-9596-424F-880B-060731757A89}" dt="2023-11-12T03:41:52.949" v="65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83597C3F-9596-424F-880B-060731757A89}" dt="2023-11-12T03:36:48.984" v="32" actId="108"/>
        <pc:sldMkLst>
          <pc:docMk/>
          <pc:sldMk cId="939554979" sldId="3976"/>
        </pc:sldMkLst>
        <pc:spChg chg="mod">
          <ac:chgData name="Wei Li" userId="fae33518c2e5a771" providerId="LiveId" clId="{83597C3F-9596-424F-880B-060731757A89}" dt="2023-11-12T03:36:48.984" v="32" actId="108"/>
          <ac:spMkLst>
            <pc:docMk/>
            <pc:sldMk cId="939554979" sldId="3976"/>
            <ac:spMk id="3" creationId="{89253642-C0DE-7C83-A7A1-3E35788E3CB5}"/>
          </ac:spMkLst>
        </pc:spChg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214429024" sldId="3977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4015401655" sldId="3978"/>
        </pc:sldMkLst>
      </pc:sldChg>
      <pc:sldChg chg="del">
        <pc:chgData name="Wei Li" userId="fae33518c2e5a771" providerId="LiveId" clId="{83597C3F-9596-424F-880B-060731757A89}" dt="2023-11-12T03:36:55.252" v="33" actId="47"/>
        <pc:sldMkLst>
          <pc:docMk/>
          <pc:sldMk cId="1463382372" sldId="3979"/>
        </pc:sldMkLst>
      </pc:sldChg>
      <pc:sldChg chg="del">
        <pc:chgData name="Wei Li" userId="fae33518c2e5a771" providerId="LiveId" clId="{83597C3F-9596-424F-880B-060731757A89}" dt="2023-11-12T03:36:55.252" v="33" actId="47"/>
        <pc:sldMkLst>
          <pc:docMk/>
          <pc:sldMk cId="3116743464" sldId="3980"/>
        </pc:sldMkLst>
      </pc:sldChg>
      <pc:sldChg chg="del">
        <pc:chgData name="Wei Li" userId="fae33518c2e5a771" providerId="LiveId" clId="{83597C3F-9596-424F-880B-060731757A89}" dt="2023-11-12T03:36:55.252" v="33" actId="47"/>
        <pc:sldMkLst>
          <pc:docMk/>
          <pc:sldMk cId="1077196900" sldId="3981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121772957" sldId="3982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1078335584" sldId="3983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3746827353" sldId="3984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529129476" sldId="3985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348845382" sldId="3986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2251201088" sldId="3987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487219830" sldId="3988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4249609382" sldId="3989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2072360471" sldId="3990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2023213135" sldId="3991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1926141560" sldId="3992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4082091543" sldId="3993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473043430" sldId="3994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1624197002" sldId="3995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3141295384" sldId="3996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1217082428" sldId="3997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68945073" sldId="3998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2308712343" sldId="3999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1561468440" sldId="4000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1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2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3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4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5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6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7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8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9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0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1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2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3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4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5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6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7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8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9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0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1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2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3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4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5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6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7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8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9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30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31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32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33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34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35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36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37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38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39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40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41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42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43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44"/>
        </pc:sldMkLst>
      </pc:sldChg>
      <pc:sldChg chg="modSp add mod">
        <pc:chgData name="Wei Li" userId="fae33518c2e5a771" providerId="LiveId" clId="{83597C3F-9596-424F-880B-060731757A89}" dt="2023-11-12T03:38:15.095" v="60" actId="20577"/>
        <pc:sldMkLst>
          <pc:docMk/>
          <pc:sldMk cId="1441545845" sldId="4045"/>
        </pc:sldMkLst>
        <pc:spChg chg="mod">
          <ac:chgData name="Wei Li" userId="fae33518c2e5a771" providerId="LiveId" clId="{83597C3F-9596-424F-880B-060731757A89}" dt="2023-11-12T03:38:15.095" v="60" actId="20577"/>
          <ac:spMkLst>
            <pc:docMk/>
            <pc:sldMk cId="1441545845" sldId="4045"/>
            <ac:spMk id="3" creationId="{89253642-C0DE-7C83-A7A1-3E35788E3CB5}"/>
          </ac:spMkLst>
        </pc:spChg>
      </pc:sldChg>
      <pc:sldChg chg="modSp new del mod">
        <pc:chgData name="Wei Li" userId="fae33518c2e5a771" providerId="LiveId" clId="{83597C3F-9596-424F-880B-060731757A89}" dt="2023-11-12T04:10:39.317" v="71" actId="47"/>
        <pc:sldMkLst>
          <pc:docMk/>
          <pc:sldMk cId="314403199" sldId="5591"/>
        </pc:sldMkLst>
        <pc:spChg chg="mod">
          <ac:chgData name="Wei Li" userId="fae33518c2e5a771" providerId="LiveId" clId="{83597C3F-9596-424F-880B-060731757A89}" dt="2023-11-12T04:10:32.376" v="70"/>
          <ac:spMkLst>
            <pc:docMk/>
            <pc:sldMk cId="314403199" sldId="5591"/>
            <ac:spMk id="2" creationId="{E37EDBA7-7E06-6748-48D5-3A5314F2B736}"/>
          </ac:spMkLst>
        </pc:spChg>
      </pc:sldChg>
      <pc:sldChg chg="addSp delSp modSp new mod modClrScheme chgLayout">
        <pc:chgData name="Wei Li" userId="fae33518c2e5a771" providerId="LiveId" clId="{83597C3F-9596-424F-880B-060731757A89}" dt="2023-11-12T04:13:34.453" v="90" actId="255"/>
        <pc:sldMkLst>
          <pc:docMk/>
          <pc:sldMk cId="1804784486" sldId="5591"/>
        </pc:sldMkLst>
        <pc:spChg chg="del mod ord">
          <ac:chgData name="Wei Li" userId="fae33518c2e5a771" providerId="LiveId" clId="{83597C3F-9596-424F-880B-060731757A89}" dt="2023-11-12T04:12:37.236" v="73" actId="700"/>
          <ac:spMkLst>
            <pc:docMk/>
            <pc:sldMk cId="1804784486" sldId="5591"/>
            <ac:spMk id="2" creationId="{75D42B21-0831-7DB9-F641-54764CECC0EC}"/>
          </ac:spMkLst>
        </pc:spChg>
        <pc:spChg chg="del mod ord">
          <ac:chgData name="Wei Li" userId="fae33518c2e5a771" providerId="LiveId" clId="{83597C3F-9596-424F-880B-060731757A89}" dt="2023-11-12T04:12:37.236" v="73" actId="700"/>
          <ac:spMkLst>
            <pc:docMk/>
            <pc:sldMk cId="1804784486" sldId="5591"/>
            <ac:spMk id="3" creationId="{85521D7C-05A2-F082-F3DC-C18447F299CC}"/>
          </ac:spMkLst>
        </pc:spChg>
        <pc:spChg chg="add mod ord">
          <ac:chgData name="Wei Li" userId="fae33518c2e5a771" providerId="LiveId" clId="{83597C3F-9596-424F-880B-060731757A89}" dt="2023-11-12T04:13:10.516" v="87"/>
          <ac:spMkLst>
            <pc:docMk/>
            <pc:sldMk cId="1804784486" sldId="5591"/>
            <ac:spMk id="4" creationId="{940DD1F3-8C31-8A37-0991-520FBA6F1200}"/>
          </ac:spMkLst>
        </pc:spChg>
        <pc:spChg chg="add mod ord">
          <ac:chgData name="Wei Li" userId="fae33518c2e5a771" providerId="LiveId" clId="{83597C3F-9596-424F-880B-060731757A89}" dt="2023-11-12T04:13:34.453" v="90" actId="255"/>
          <ac:spMkLst>
            <pc:docMk/>
            <pc:sldMk cId="1804784486" sldId="5591"/>
            <ac:spMk id="5" creationId="{D75F0B24-C94E-6954-006E-F29D05A5C36E}"/>
          </ac:spMkLst>
        </pc:spChg>
      </pc:sldChg>
      <pc:sldChg chg="addSp delSp modSp add mod">
        <pc:chgData name="Wei Li" userId="fae33518c2e5a771" providerId="LiveId" clId="{83597C3F-9596-424F-880B-060731757A89}" dt="2023-11-12T04:14:31.666" v="103" actId="1076"/>
        <pc:sldMkLst>
          <pc:docMk/>
          <pc:sldMk cId="2532453098" sldId="5592"/>
        </pc:sldMkLst>
        <pc:spChg chg="add del mod">
          <ac:chgData name="Wei Li" userId="fae33518c2e5a771" providerId="LiveId" clId="{83597C3F-9596-424F-880B-060731757A89}" dt="2023-11-12T04:14:26.989" v="102" actId="478"/>
          <ac:spMkLst>
            <pc:docMk/>
            <pc:sldMk cId="2532453098" sldId="5592"/>
            <ac:spMk id="3" creationId="{6762978E-28DB-C1C8-C552-9AB1EFBBFE47}"/>
          </ac:spMkLst>
        </pc:spChg>
        <pc:spChg chg="del">
          <ac:chgData name="Wei Li" userId="fae33518c2e5a771" providerId="LiveId" clId="{83597C3F-9596-424F-880B-060731757A89}" dt="2023-11-12T04:14:21.328" v="101" actId="478"/>
          <ac:spMkLst>
            <pc:docMk/>
            <pc:sldMk cId="2532453098" sldId="5592"/>
            <ac:spMk id="4" creationId="{940DD1F3-8C31-8A37-0991-520FBA6F1200}"/>
          </ac:spMkLst>
        </pc:spChg>
        <pc:spChg chg="mod">
          <ac:chgData name="Wei Li" userId="fae33518c2e5a771" providerId="LiveId" clId="{83597C3F-9596-424F-880B-060731757A89}" dt="2023-11-12T04:14:31.666" v="103" actId="1076"/>
          <ac:spMkLst>
            <pc:docMk/>
            <pc:sldMk cId="2532453098" sldId="5592"/>
            <ac:spMk id="5" creationId="{D75F0B24-C94E-6954-006E-F29D05A5C36E}"/>
          </ac:spMkLst>
        </pc:spChg>
      </pc:sldChg>
      <pc:sldChg chg="modSp add mod">
        <pc:chgData name="Wei Li" userId="fae33518c2e5a771" providerId="LiveId" clId="{83597C3F-9596-424F-880B-060731757A89}" dt="2023-11-12T04:14:56.307" v="107"/>
        <pc:sldMkLst>
          <pc:docMk/>
          <pc:sldMk cId="3271475250" sldId="5593"/>
        </pc:sldMkLst>
        <pc:spChg chg="mod">
          <ac:chgData name="Wei Li" userId="fae33518c2e5a771" providerId="LiveId" clId="{83597C3F-9596-424F-880B-060731757A89}" dt="2023-11-12T04:14:56.307" v="107"/>
          <ac:spMkLst>
            <pc:docMk/>
            <pc:sldMk cId="3271475250" sldId="5593"/>
            <ac:spMk id="5" creationId="{D75F0B24-C94E-6954-006E-F29D05A5C36E}"/>
          </ac:spMkLst>
        </pc:spChg>
      </pc:sldChg>
      <pc:sldChg chg="modSp add mod">
        <pc:chgData name="Wei Li" userId="fae33518c2e5a771" providerId="LiveId" clId="{83597C3F-9596-424F-880B-060731757A89}" dt="2023-11-12T04:15:14.288" v="115" actId="20577"/>
        <pc:sldMkLst>
          <pc:docMk/>
          <pc:sldMk cId="3430526629" sldId="5594"/>
        </pc:sldMkLst>
        <pc:spChg chg="mod">
          <ac:chgData name="Wei Li" userId="fae33518c2e5a771" providerId="LiveId" clId="{83597C3F-9596-424F-880B-060731757A89}" dt="2023-11-12T04:15:14.288" v="115" actId="20577"/>
          <ac:spMkLst>
            <pc:docMk/>
            <pc:sldMk cId="3430526629" sldId="5594"/>
            <ac:spMk id="5" creationId="{D75F0B24-C94E-6954-006E-F29D05A5C36E}"/>
          </ac:spMkLst>
        </pc:spChg>
      </pc:sldChg>
      <pc:sldChg chg="modSp add mod">
        <pc:chgData name="Wei Li" userId="fae33518c2e5a771" providerId="LiveId" clId="{83597C3F-9596-424F-880B-060731757A89}" dt="2023-11-12T04:16:03.174" v="149" actId="14100"/>
        <pc:sldMkLst>
          <pc:docMk/>
          <pc:sldMk cId="1696001160" sldId="5595"/>
        </pc:sldMkLst>
        <pc:spChg chg="mod">
          <ac:chgData name="Wei Li" userId="fae33518c2e5a771" providerId="LiveId" clId="{83597C3F-9596-424F-880B-060731757A89}" dt="2023-11-12T04:16:03.174" v="149" actId="14100"/>
          <ac:spMkLst>
            <pc:docMk/>
            <pc:sldMk cId="1696001160" sldId="5595"/>
            <ac:spMk id="5" creationId="{D75F0B24-C94E-6954-006E-F29D05A5C36E}"/>
          </ac:spMkLst>
        </pc:spChg>
      </pc:sldChg>
      <pc:sldChg chg="modSp">
        <pc:chgData name="Wei Li" userId="fae33518c2e5a771" providerId="LiveId" clId="{83597C3F-9596-424F-880B-060731757A89}" dt="2023-11-12T04:17:11.018" v="153" actId="14100"/>
        <pc:sldMkLst>
          <pc:docMk/>
          <pc:sldMk cId="0" sldId="5596"/>
        </pc:sldMkLst>
        <pc:spChg chg="mod">
          <ac:chgData name="Wei Li" userId="fae33518c2e5a771" providerId="LiveId" clId="{83597C3F-9596-424F-880B-060731757A89}" dt="2023-11-12T04:17:11.018" v="153" actId="14100"/>
          <ac:spMkLst>
            <pc:docMk/>
            <pc:sldMk cId="0" sldId="5596"/>
            <ac:spMk id="4099" creationId="{792B8EE3-7F89-F04B-7B0B-B37CA4CA14BC}"/>
          </ac:spMkLst>
        </pc:spChg>
      </pc:sldChg>
      <pc:sldChg chg="modSp">
        <pc:chgData name="Wei Li" userId="fae33518c2e5a771" providerId="LiveId" clId="{83597C3F-9596-424F-880B-060731757A89}" dt="2023-11-12T04:17:41.606" v="157" actId="14100"/>
        <pc:sldMkLst>
          <pc:docMk/>
          <pc:sldMk cId="0" sldId="5597"/>
        </pc:sldMkLst>
        <pc:picChg chg="mod">
          <ac:chgData name="Wei Li" userId="fae33518c2e5a771" providerId="LiveId" clId="{83597C3F-9596-424F-880B-060731757A89}" dt="2023-11-12T04:17:41.606" v="157" actId="14100"/>
          <ac:picMkLst>
            <pc:docMk/>
            <pc:sldMk cId="0" sldId="5597"/>
            <ac:picMk id="2050" creationId="{E08723EF-6DF5-B6B7-AF9C-A91BC2752344}"/>
          </ac:picMkLst>
        </pc:picChg>
      </pc:sldChg>
      <pc:sldChg chg="modSp">
        <pc:chgData name="Wei Li" userId="fae33518c2e5a771" providerId="LiveId" clId="{83597C3F-9596-424F-880B-060731757A89}" dt="2023-11-12T04:17:50.460" v="159" actId="14100"/>
        <pc:sldMkLst>
          <pc:docMk/>
          <pc:sldMk cId="0" sldId="5598"/>
        </pc:sldMkLst>
        <pc:picChg chg="mod">
          <ac:chgData name="Wei Li" userId="fae33518c2e5a771" providerId="LiveId" clId="{83597C3F-9596-424F-880B-060731757A89}" dt="2023-11-12T04:17:50.460" v="159" actId="14100"/>
          <ac:picMkLst>
            <pc:docMk/>
            <pc:sldMk cId="0" sldId="5598"/>
            <ac:picMk id="3074" creationId="{0959DB61-7C17-3E2B-4811-DDDF159A9547}"/>
          </ac:picMkLst>
        </pc:picChg>
      </pc:sldChg>
      <pc:sldChg chg="modSp">
        <pc:chgData name="Wei Li" userId="fae33518c2e5a771" providerId="LiveId" clId="{83597C3F-9596-424F-880B-060731757A89}" dt="2023-11-12T04:17:57.313" v="161" actId="14100"/>
        <pc:sldMkLst>
          <pc:docMk/>
          <pc:sldMk cId="0" sldId="5599"/>
        </pc:sldMkLst>
        <pc:picChg chg="mod">
          <ac:chgData name="Wei Li" userId="fae33518c2e5a771" providerId="LiveId" clId="{83597C3F-9596-424F-880B-060731757A89}" dt="2023-11-12T04:17:57.313" v="161" actId="14100"/>
          <ac:picMkLst>
            <pc:docMk/>
            <pc:sldMk cId="0" sldId="5599"/>
            <ac:picMk id="4098" creationId="{2D42B68C-972A-C3D7-366F-B0B7FA5504BE}"/>
          </ac:picMkLst>
        </pc:picChg>
      </pc:sldChg>
      <pc:sldChg chg="addSp delSp modSp mod">
        <pc:chgData name="Wei Li" userId="fae33518c2e5a771" providerId="LiveId" clId="{83597C3F-9596-424F-880B-060731757A89}" dt="2023-11-12T04:36:40.578" v="220"/>
        <pc:sldMkLst>
          <pc:docMk/>
          <pc:sldMk cId="0" sldId="5600"/>
        </pc:sldMkLst>
        <pc:spChg chg="mod">
          <ac:chgData name="Wei Li" userId="fae33518c2e5a771" providerId="LiveId" clId="{83597C3F-9596-424F-880B-060731757A89}" dt="2023-11-12T04:36:19.331" v="217" actId="20577"/>
          <ac:spMkLst>
            <pc:docMk/>
            <pc:sldMk cId="0" sldId="5600"/>
            <ac:spMk id="3074" creationId="{4217262F-A2DB-AE58-3B86-A526EF469983}"/>
          </ac:spMkLst>
        </pc:spChg>
        <pc:spChg chg="mod">
          <ac:chgData name="Wei Li" userId="fae33518c2e5a771" providerId="LiveId" clId="{83597C3F-9596-424F-880B-060731757A89}" dt="2023-11-12T04:36:29.544" v="218"/>
          <ac:spMkLst>
            <pc:docMk/>
            <pc:sldMk cId="0" sldId="5600"/>
            <ac:spMk id="3075" creationId="{955D85D6-0209-DE8D-86BB-3E3B65B01886}"/>
          </ac:spMkLst>
        </pc:spChg>
        <pc:picChg chg="add del mod">
          <ac:chgData name="Wei Li" userId="fae33518c2e5a771" providerId="LiveId" clId="{83597C3F-9596-424F-880B-060731757A89}" dt="2023-11-12T04:36:40.578" v="220"/>
          <ac:picMkLst>
            <pc:docMk/>
            <pc:sldMk cId="0" sldId="5600"/>
            <ac:picMk id="2" creationId="{32AEDA33-BB45-CEDA-0568-8A42373CB665}"/>
          </ac:picMkLst>
        </pc:picChg>
      </pc:sldChg>
      <pc:sldChg chg="addSp delSp modSp add mod">
        <pc:chgData name="Wei Li" userId="fae33518c2e5a771" providerId="LiveId" clId="{83597C3F-9596-424F-880B-060731757A89}" dt="2023-11-12T04:37:23.984" v="230"/>
        <pc:sldMkLst>
          <pc:docMk/>
          <pc:sldMk cId="3912457390" sldId="5601"/>
        </pc:sldMkLst>
        <pc:spChg chg="add del mod">
          <ac:chgData name="Wei Li" userId="fae33518c2e5a771" providerId="LiveId" clId="{83597C3F-9596-424F-880B-060731757A89}" dt="2023-11-12T04:37:17.159" v="229" actId="478"/>
          <ac:spMkLst>
            <pc:docMk/>
            <pc:sldMk cId="3912457390" sldId="5601"/>
            <ac:spMk id="2" creationId="{3CD14CF8-DF7D-2504-4789-1556F19728C3}"/>
          </ac:spMkLst>
        </pc:spChg>
        <pc:spChg chg="add del mod">
          <ac:chgData name="Wei Li" userId="fae33518c2e5a771" providerId="LiveId" clId="{83597C3F-9596-424F-880B-060731757A89}" dt="2023-11-12T04:36:50.967" v="224" actId="478"/>
          <ac:spMkLst>
            <pc:docMk/>
            <pc:sldMk cId="3912457390" sldId="5601"/>
            <ac:spMk id="3" creationId="{89B8CC15-F700-EB25-C813-D43E02759007}"/>
          </ac:spMkLst>
        </pc:spChg>
        <pc:spChg chg="add del mod">
          <ac:chgData name="Wei Li" userId="fae33518c2e5a771" providerId="LiveId" clId="{83597C3F-9596-424F-880B-060731757A89}" dt="2023-11-12T04:37:02.682" v="228" actId="478"/>
          <ac:spMkLst>
            <pc:docMk/>
            <pc:sldMk cId="3912457390" sldId="5601"/>
            <ac:spMk id="4" creationId="{94ADFB39-F6F0-C6FA-1405-73339EE0C9DE}"/>
          </ac:spMkLst>
        </pc:spChg>
        <pc:spChg chg="del">
          <ac:chgData name="Wei Li" userId="fae33518c2e5a771" providerId="LiveId" clId="{83597C3F-9596-424F-880B-060731757A89}" dt="2023-11-12T04:36:46.350" v="222" actId="478"/>
          <ac:spMkLst>
            <pc:docMk/>
            <pc:sldMk cId="3912457390" sldId="5601"/>
            <ac:spMk id="3074" creationId="{4217262F-A2DB-AE58-3B86-A526EF469983}"/>
          </ac:spMkLst>
        </pc:spChg>
        <pc:spChg chg="mod">
          <ac:chgData name="Wei Li" userId="fae33518c2e5a771" providerId="LiveId" clId="{83597C3F-9596-424F-880B-060731757A89}" dt="2023-11-12T04:37:23.984" v="230"/>
          <ac:spMkLst>
            <pc:docMk/>
            <pc:sldMk cId="3912457390" sldId="5601"/>
            <ac:spMk id="3075" creationId="{955D85D6-0209-DE8D-86BB-3E3B65B01886}"/>
          </ac:spMkLst>
        </pc:spChg>
        <pc:picChg chg="add del mod">
          <ac:chgData name="Wei Li" userId="fae33518c2e5a771" providerId="LiveId" clId="{83597C3F-9596-424F-880B-060731757A89}" dt="2023-11-12T04:37:02.682" v="228" actId="478"/>
          <ac:picMkLst>
            <pc:docMk/>
            <pc:sldMk cId="3912457390" sldId="5601"/>
            <ac:picMk id="3078" creationId="{3B769120-0B99-E8F2-038A-DCB19DC7C9C9}"/>
          </ac:picMkLst>
        </pc:picChg>
      </pc:sldChg>
      <pc:sldChg chg="modSp add mod">
        <pc:chgData name="Wei Li" userId="fae33518c2e5a771" providerId="LiveId" clId="{83597C3F-9596-424F-880B-060731757A89}" dt="2023-11-12T04:37:33.862" v="232"/>
        <pc:sldMkLst>
          <pc:docMk/>
          <pc:sldMk cId="2622078305" sldId="5602"/>
        </pc:sldMkLst>
        <pc:spChg chg="mod">
          <ac:chgData name="Wei Li" userId="fae33518c2e5a771" providerId="LiveId" clId="{83597C3F-9596-424F-880B-060731757A89}" dt="2023-11-12T04:37:33.862" v="232"/>
          <ac:spMkLst>
            <pc:docMk/>
            <pc:sldMk cId="2622078305" sldId="5602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7:43.221" v="234"/>
        <pc:sldMkLst>
          <pc:docMk/>
          <pc:sldMk cId="3275492051" sldId="5603"/>
        </pc:sldMkLst>
        <pc:spChg chg="mod">
          <ac:chgData name="Wei Li" userId="fae33518c2e5a771" providerId="LiveId" clId="{83597C3F-9596-424F-880B-060731757A89}" dt="2023-11-12T04:37:43.221" v="234"/>
          <ac:spMkLst>
            <pc:docMk/>
            <pc:sldMk cId="3275492051" sldId="5603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7:50.722" v="236"/>
        <pc:sldMkLst>
          <pc:docMk/>
          <pc:sldMk cId="3667284626" sldId="5604"/>
        </pc:sldMkLst>
        <pc:spChg chg="mod">
          <ac:chgData name="Wei Li" userId="fae33518c2e5a771" providerId="LiveId" clId="{83597C3F-9596-424F-880B-060731757A89}" dt="2023-11-12T04:37:50.722" v="236"/>
          <ac:spMkLst>
            <pc:docMk/>
            <pc:sldMk cId="3667284626" sldId="5604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7:57.658" v="238"/>
        <pc:sldMkLst>
          <pc:docMk/>
          <pc:sldMk cId="4069562513" sldId="5605"/>
        </pc:sldMkLst>
        <pc:spChg chg="mod">
          <ac:chgData name="Wei Li" userId="fae33518c2e5a771" providerId="LiveId" clId="{83597C3F-9596-424F-880B-060731757A89}" dt="2023-11-12T04:37:57.658" v="238"/>
          <ac:spMkLst>
            <pc:docMk/>
            <pc:sldMk cId="4069562513" sldId="5605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8:11.203" v="240"/>
        <pc:sldMkLst>
          <pc:docMk/>
          <pc:sldMk cId="4047864709" sldId="5606"/>
        </pc:sldMkLst>
        <pc:spChg chg="mod">
          <ac:chgData name="Wei Li" userId="fae33518c2e5a771" providerId="LiveId" clId="{83597C3F-9596-424F-880B-060731757A89}" dt="2023-11-12T04:38:11.203" v="240"/>
          <ac:spMkLst>
            <pc:docMk/>
            <pc:sldMk cId="4047864709" sldId="5606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8:19.986" v="242"/>
        <pc:sldMkLst>
          <pc:docMk/>
          <pc:sldMk cId="1357984407" sldId="5607"/>
        </pc:sldMkLst>
        <pc:spChg chg="mod">
          <ac:chgData name="Wei Li" userId="fae33518c2e5a771" providerId="LiveId" clId="{83597C3F-9596-424F-880B-060731757A89}" dt="2023-11-12T04:38:19.986" v="242"/>
          <ac:spMkLst>
            <pc:docMk/>
            <pc:sldMk cId="1357984407" sldId="5607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8:28.443" v="244"/>
        <pc:sldMkLst>
          <pc:docMk/>
          <pc:sldMk cId="3985724323" sldId="5608"/>
        </pc:sldMkLst>
        <pc:spChg chg="mod">
          <ac:chgData name="Wei Li" userId="fae33518c2e5a771" providerId="LiveId" clId="{83597C3F-9596-424F-880B-060731757A89}" dt="2023-11-12T04:38:28.443" v="244"/>
          <ac:spMkLst>
            <pc:docMk/>
            <pc:sldMk cId="3985724323" sldId="5608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8:37.462" v="246"/>
        <pc:sldMkLst>
          <pc:docMk/>
          <pc:sldMk cId="2053880349" sldId="5609"/>
        </pc:sldMkLst>
        <pc:spChg chg="mod">
          <ac:chgData name="Wei Li" userId="fae33518c2e5a771" providerId="LiveId" clId="{83597C3F-9596-424F-880B-060731757A89}" dt="2023-11-12T04:38:37.462" v="246"/>
          <ac:spMkLst>
            <pc:docMk/>
            <pc:sldMk cId="2053880349" sldId="5609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8:46.861" v="248"/>
        <pc:sldMkLst>
          <pc:docMk/>
          <pc:sldMk cId="4011038528" sldId="5610"/>
        </pc:sldMkLst>
        <pc:spChg chg="mod">
          <ac:chgData name="Wei Li" userId="fae33518c2e5a771" providerId="LiveId" clId="{83597C3F-9596-424F-880B-060731757A89}" dt="2023-11-12T04:38:46.861" v="248"/>
          <ac:spMkLst>
            <pc:docMk/>
            <pc:sldMk cId="4011038528" sldId="5610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8:54.982" v="250"/>
        <pc:sldMkLst>
          <pc:docMk/>
          <pc:sldMk cId="3123581761" sldId="5611"/>
        </pc:sldMkLst>
        <pc:spChg chg="mod">
          <ac:chgData name="Wei Li" userId="fae33518c2e5a771" providerId="LiveId" clId="{83597C3F-9596-424F-880B-060731757A89}" dt="2023-11-12T04:38:54.982" v="250"/>
          <ac:spMkLst>
            <pc:docMk/>
            <pc:sldMk cId="3123581761" sldId="5611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9:02.722" v="252"/>
        <pc:sldMkLst>
          <pc:docMk/>
          <pc:sldMk cId="2296887727" sldId="5612"/>
        </pc:sldMkLst>
        <pc:spChg chg="mod">
          <ac:chgData name="Wei Li" userId="fae33518c2e5a771" providerId="LiveId" clId="{83597C3F-9596-424F-880B-060731757A89}" dt="2023-11-12T04:39:02.722" v="252"/>
          <ac:spMkLst>
            <pc:docMk/>
            <pc:sldMk cId="2296887727" sldId="5612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9:10.294" v="254"/>
        <pc:sldMkLst>
          <pc:docMk/>
          <pc:sldMk cId="1668524255" sldId="5613"/>
        </pc:sldMkLst>
        <pc:spChg chg="mod">
          <ac:chgData name="Wei Li" userId="fae33518c2e5a771" providerId="LiveId" clId="{83597C3F-9596-424F-880B-060731757A89}" dt="2023-11-12T04:39:10.294" v="254"/>
          <ac:spMkLst>
            <pc:docMk/>
            <pc:sldMk cId="1668524255" sldId="5613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9:18.758" v="256"/>
        <pc:sldMkLst>
          <pc:docMk/>
          <pc:sldMk cId="1557026630" sldId="5614"/>
        </pc:sldMkLst>
        <pc:spChg chg="mod">
          <ac:chgData name="Wei Li" userId="fae33518c2e5a771" providerId="LiveId" clId="{83597C3F-9596-424F-880B-060731757A89}" dt="2023-11-12T04:39:18.758" v="256"/>
          <ac:spMkLst>
            <pc:docMk/>
            <pc:sldMk cId="1557026630" sldId="5614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9:30.830" v="261" actId="20577"/>
        <pc:sldMkLst>
          <pc:docMk/>
          <pc:sldMk cId="714902703" sldId="5615"/>
        </pc:sldMkLst>
        <pc:spChg chg="mod">
          <ac:chgData name="Wei Li" userId="fae33518c2e5a771" providerId="LiveId" clId="{83597C3F-9596-424F-880B-060731757A89}" dt="2023-11-12T04:39:30.830" v="261" actId="20577"/>
          <ac:spMkLst>
            <pc:docMk/>
            <pc:sldMk cId="714902703" sldId="5615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53:17.023" v="300" actId="20577"/>
        <pc:sldMkLst>
          <pc:docMk/>
          <pc:sldMk cId="1355953003" sldId="5616"/>
        </pc:sldMkLst>
        <pc:spChg chg="mod">
          <ac:chgData name="Wei Li" userId="fae33518c2e5a771" providerId="LiveId" clId="{83597C3F-9596-424F-880B-060731757A89}" dt="2023-11-12T04:53:17.023" v="300" actId="20577"/>
          <ac:spMkLst>
            <pc:docMk/>
            <pc:sldMk cId="1355953003" sldId="5616"/>
            <ac:spMk id="4" creationId="{AB928B3A-8B07-440E-6532-329534C650BA}"/>
          </ac:spMkLst>
        </pc:spChg>
      </pc:sldChg>
      <pc:sldChg chg="modSp add mod">
        <pc:chgData name="Wei Li" userId="fae33518c2e5a771" providerId="LiveId" clId="{83597C3F-9596-424F-880B-060731757A89}" dt="2023-11-12T04:49:48.703" v="278"/>
        <pc:sldMkLst>
          <pc:docMk/>
          <pc:sldMk cId="4185961323" sldId="5617"/>
        </pc:sldMkLst>
        <pc:spChg chg="mod">
          <ac:chgData name="Wei Li" userId="fae33518c2e5a771" providerId="LiveId" clId="{83597C3F-9596-424F-880B-060731757A89}" dt="2023-11-12T04:49:48.703" v="278"/>
          <ac:spMkLst>
            <pc:docMk/>
            <pc:sldMk cId="4185961323" sldId="5617"/>
            <ac:spMk id="4" creationId="{AB928B3A-8B07-440E-6532-329534C650BA}"/>
          </ac:spMkLst>
        </pc:spChg>
      </pc:sldChg>
      <pc:sldChg chg="addSp delSp modSp add mod">
        <pc:chgData name="Wei Li" userId="fae33518c2e5a771" providerId="LiveId" clId="{83597C3F-9596-424F-880B-060731757A89}" dt="2023-11-12T05:06:45.682" v="357" actId="1076"/>
        <pc:sldMkLst>
          <pc:docMk/>
          <pc:sldMk cId="3890855024" sldId="5618"/>
        </pc:sldMkLst>
        <pc:spChg chg="del">
          <ac:chgData name="Wei Li" userId="fae33518c2e5a771" providerId="LiveId" clId="{83597C3F-9596-424F-880B-060731757A89}" dt="2023-11-12T04:59:50.637" v="303" actId="478"/>
          <ac:spMkLst>
            <pc:docMk/>
            <pc:sldMk cId="3890855024" sldId="5618"/>
            <ac:spMk id="2" creationId="{3421DFAE-E4FA-EB0B-DB52-8CB9E9235B8F}"/>
          </ac:spMkLst>
        </pc:spChg>
        <pc:spChg chg="mod">
          <ac:chgData name="Wei Li" userId="fae33518c2e5a771" providerId="LiveId" clId="{83597C3F-9596-424F-880B-060731757A89}" dt="2023-11-12T05:06:36.726" v="355" actId="14100"/>
          <ac:spMkLst>
            <pc:docMk/>
            <pc:sldMk cId="3890855024" sldId="5618"/>
            <ac:spMk id="3" creationId="{4F3AF343-CBBE-0C47-AE8F-88A9377AEADA}"/>
          </ac:spMkLst>
        </pc:spChg>
        <pc:spChg chg="add del">
          <ac:chgData name="Wei Li" userId="fae33518c2e5a771" providerId="LiveId" clId="{83597C3F-9596-424F-880B-060731757A89}" dt="2023-11-12T04:59:57.094" v="306"/>
          <ac:spMkLst>
            <pc:docMk/>
            <pc:sldMk cId="3890855024" sldId="5618"/>
            <ac:spMk id="5" creationId="{E302ECDE-D414-DD93-C789-3DA6F61FA644}"/>
          </ac:spMkLst>
        </pc:spChg>
        <pc:picChg chg="del">
          <ac:chgData name="Wei Li" userId="fae33518c2e5a771" providerId="LiveId" clId="{83597C3F-9596-424F-880B-060731757A89}" dt="2023-11-12T04:59:05.990" v="302" actId="478"/>
          <ac:picMkLst>
            <pc:docMk/>
            <pc:sldMk cId="3890855024" sldId="5618"/>
            <ac:picMk id="4" creationId="{3C35CE0C-CEBD-86CF-2342-46D280193F3F}"/>
          </ac:picMkLst>
        </pc:picChg>
        <pc:picChg chg="add mod modCrop">
          <ac:chgData name="Wei Li" userId="fae33518c2e5a771" providerId="LiveId" clId="{83597C3F-9596-424F-880B-060731757A89}" dt="2023-11-12T05:06:29.374" v="354" actId="1076"/>
          <ac:picMkLst>
            <pc:docMk/>
            <pc:sldMk cId="3890855024" sldId="5618"/>
            <ac:picMk id="7" creationId="{C4F3D5D1-0142-8EDB-3415-04AB7A8A0995}"/>
          </ac:picMkLst>
        </pc:picChg>
        <pc:picChg chg="add mod">
          <ac:chgData name="Wei Li" userId="fae33518c2e5a771" providerId="LiveId" clId="{83597C3F-9596-424F-880B-060731757A89}" dt="2023-11-12T05:06:45.682" v="357" actId="1076"/>
          <ac:picMkLst>
            <pc:docMk/>
            <pc:sldMk cId="3890855024" sldId="5618"/>
            <ac:picMk id="9" creationId="{079EB425-B733-2259-FEAA-58AE9DAFD638}"/>
          </ac:picMkLst>
        </pc:picChg>
        <pc:picChg chg="add mod">
          <ac:chgData name="Wei Li" userId="fae33518c2e5a771" providerId="LiveId" clId="{83597C3F-9596-424F-880B-060731757A89}" dt="2023-11-12T05:06:39.992" v="356" actId="14100"/>
          <ac:picMkLst>
            <pc:docMk/>
            <pc:sldMk cId="3890855024" sldId="5618"/>
            <ac:picMk id="11" creationId="{2F3E5C10-CE46-6493-FD1F-B9EFB1FC07D4}"/>
          </ac:picMkLst>
        </pc:picChg>
        <pc:picChg chg="add del">
          <ac:chgData name="Wei Li" userId="fae33518c2e5a771" providerId="LiveId" clId="{83597C3F-9596-424F-880B-060731757A89}" dt="2023-11-12T04:59:57.094" v="306"/>
          <ac:picMkLst>
            <pc:docMk/>
            <pc:sldMk cId="3890855024" sldId="5618"/>
            <ac:picMk id="1026" creationId="{B0816BF2-8E24-6A83-5223-9DE600DECB3A}"/>
          </ac:picMkLst>
        </pc:picChg>
      </pc:sldChg>
      <pc:sldChg chg="modSp add mod">
        <pc:chgData name="Wei Li" userId="fae33518c2e5a771" providerId="LiveId" clId="{83597C3F-9596-424F-880B-060731757A89}" dt="2023-11-12T05:00:48.911" v="315"/>
        <pc:sldMkLst>
          <pc:docMk/>
          <pc:sldMk cId="1154389876" sldId="5619"/>
        </pc:sldMkLst>
        <pc:spChg chg="mod">
          <ac:chgData name="Wei Li" userId="fae33518c2e5a771" providerId="LiveId" clId="{83597C3F-9596-424F-880B-060731757A89}" dt="2023-11-12T05:00:48.911" v="315"/>
          <ac:spMkLst>
            <pc:docMk/>
            <pc:sldMk cId="1154389876" sldId="5619"/>
            <ac:spMk id="3" creationId="{4F3AF343-CBBE-0C47-AE8F-88A9377AEADA}"/>
          </ac:spMkLst>
        </pc:spChg>
      </pc:sldChg>
      <pc:sldChg chg="addSp modSp add mod">
        <pc:chgData name="Wei Li" userId="fae33518c2e5a771" providerId="LiveId" clId="{83597C3F-9596-424F-880B-060731757A89}" dt="2023-11-12T05:07:48.382" v="364" actId="14100"/>
        <pc:sldMkLst>
          <pc:docMk/>
          <pc:sldMk cId="4232408352" sldId="5620"/>
        </pc:sldMkLst>
        <pc:spChg chg="mod">
          <ac:chgData name="Wei Li" userId="fae33518c2e5a771" providerId="LiveId" clId="{83597C3F-9596-424F-880B-060731757A89}" dt="2023-11-12T05:07:48.382" v="364" actId="14100"/>
          <ac:spMkLst>
            <pc:docMk/>
            <pc:sldMk cId="4232408352" sldId="5620"/>
            <ac:spMk id="3" creationId="{4F3AF343-CBBE-0C47-AE8F-88A9377AEADA}"/>
          </ac:spMkLst>
        </pc:spChg>
        <pc:picChg chg="add mod">
          <ac:chgData name="Wei Li" userId="fae33518c2e5a771" providerId="LiveId" clId="{83597C3F-9596-424F-880B-060731757A89}" dt="2023-11-12T05:07:45.428" v="363" actId="1076"/>
          <ac:picMkLst>
            <pc:docMk/>
            <pc:sldMk cId="4232408352" sldId="5620"/>
            <ac:picMk id="4" creationId="{642EFCD8-A198-E32F-BFD1-0D36FD540B5C}"/>
          </ac:picMkLst>
        </pc:picChg>
      </pc:sldChg>
      <pc:sldChg chg="addSp delSp modSp add mod">
        <pc:chgData name="Wei Li" userId="fae33518c2e5a771" providerId="LiveId" clId="{83597C3F-9596-424F-880B-060731757A89}" dt="2023-11-12T05:09:34.670" v="376" actId="1076"/>
        <pc:sldMkLst>
          <pc:docMk/>
          <pc:sldMk cId="337059822" sldId="5621"/>
        </pc:sldMkLst>
        <pc:spChg chg="add del">
          <ac:chgData name="Wei Li" userId="fae33518c2e5a771" providerId="LiveId" clId="{83597C3F-9596-424F-880B-060731757A89}" dt="2023-11-12T05:01:54.636" v="322"/>
          <ac:spMkLst>
            <pc:docMk/>
            <pc:sldMk cId="337059822" sldId="5621"/>
            <ac:spMk id="2" creationId="{3E51ACEC-6F4C-0D4F-4EFB-E7F1AC1EDE08}"/>
          </ac:spMkLst>
        </pc:spChg>
        <pc:spChg chg="mod">
          <ac:chgData name="Wei Li" userId="fae33518c2e5a771" providerId="LiveId" clId="{83597C3F-9596-424F-880B-060731757A89}" dt="2023-11-12T05:08:49.587" v="373" actId="27636"/>
          <ac:spMkLst>
            <pc:docMk/>
            <pc:sldMk cId="337059822" sldId="5621"/>
            <ac:spMk id="3" creationId="{4F3AF343-CBBE-0C47-AE8F-88A9377AEADA}"/>
          </ac:spMkLst>
        </pc:spChg>
        <pc:picChg chg="add mod">
          <ac:chgData name="Wei Li" userId="fae33518c2e5a771" providerId="LiveId" clId="{83597C3F-9596-424F-880B-060731757A89}" dt="2023-11-12T05:08:36.078" v="368" actId="1076"/>
          <ac:picMkLst>
            <pc:docMk/>
            <pc:sldMk cId="337059822" sldId="5621"/>
            <ac:picMk id="5" creationId="{5FEA37A5-4325-9C7A-077D-36BFE198FC87}"/>
          </ac:picMkLst>
        </pc:picChg>
        <pc:picChg chg="add mod">
          <ac:chgData name="Wei Li" userId="fae33518c2e5a771" providerId="LiveId" clId="{83597C3F-9596-424F-880B-060731757A89}" dt="2023-11-12T05:09:34.670" v="376" actId="1076"/>
          <ac:picMkLst>
            <pc:docMk/>
            <pc:sldMk cId="337059822" sldId="5621"/>
            <ac:picMk id="7" creationId="{28109827-6B29-1854-AE95-40F3CBC767AC}"/>
          </ac:picMkLst>
        </pc:picChg>
        <pc:picChg chg="add del">
          <ac:chgData name="Wei Li" userId="fae33518c2e5a771" providerId="LiveId" clId="{83597C3F-9596-424F-880B-060731757A89}" dt="2023-11-12T05:01:54.636" v="322"/>
          <ac:picMkLst>
            <pc:docMk/>
            <pc:sldMk cId="337059822" sldId="5621"/>
            <ac:picMk id="2050" creationId="{8AF87EE2-3156-3BE3-C3B7-699F651F6650}"/>
          </ac:picMkLst>
        </pc:picChg>
        <pc:picChg chg="add del">
          <ac:chgData name="Wei Li" userId="fae33518c2e5a771" providerId="LiveId" clId="{83597C3F-9596-424F-880B-060731757A89}" dt="2023-11-12T05:01:54.636" v="322"/>
          <ac:picMkLst>
            <pc:docMk/>
            <pc:sldMk cId="337059822" sldId="5621"/>
            <ac:picMk id="2051" creationId="{752AE5E0-555F-B005-6BA3-3CD4A4864B6D}"/>
          </ac:picMkLst>
        </pc:picChg>
      </pc:sldChg>
      <pc:sldChg chg="addSp modSp add mod">
        <pc:chgData name="Wei Li" userId="fae33518c2e5a771" providerId="LiveId" clId="{83597C3F-9596-424F-880B-060731757A89}" dt="2023-11-12T05:09:54.955" v="378" actId="1076"/>
        <pc:sldMkLst>
          <pc:docMk/>
          <pc:sldMk cId="2698137942" sldId="5622"/>
        </pc:sldMkLst>
        <pc:spChg chg="mod">
          <ac:chgData name="Wei Li" userId="fae33518c2e5a771" providerId="LiveId" clId="{83597C3F-9596-424F-880B-060731757A89}" dt="2023-11-12T05:02:20.107" v="326"/>
          <ac:spMkLst>
            <pc:docMk/>
            <pc:sldMk cId="2698137942" sldId="5622"/>
            <ac:spMk id="3" creationId="{4F3AF343-CBBE-0C47-AE8F-88A9377AEADA}"/>
          </ac:spMkLst>
        </pc:spChg>
        <pc:picChg chg="add mod">
          <ac:chgData name="Wei Li" userId="fae33518c2e5a771" providerId="LiveId" clId="{83597C3F-9596-424F-880B-060731757A89}" dt="2023-11-12T05:09:54.955" v="378" actId="1076"/>
          <ac:picMkLst>
            <pc:docMk/>
            <pc:sldMk cId="2698137942" sldId="5622"/>
            <ac:picMk id="4" creationId="{4D9BD8EA-5AF3-F40B-F98E-BDCAEC12AE1E}"/>
          </ac:picMkLst>
        </pc:picChg>
      </pc:sldChg>
      <pc:sldMasterChg chg="del delSldLayout">
        <pc:chgData name="Wei Li" userId="fae33518c2e5a771" providerId="LiveId" clId="{83597C3F-9596-424F-880B-060731757A89}" dt="2023-11-12T03:39:04.628" v="62" actId="47"/>
        <pc:sldMasterMkLst>
          <pc:docMk/>
          <pc:sldMasterMk cId="4100349434" sldId="2147483759"/>
        </pc:sldMasterMkLst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4120659926" sldId="2147483760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2666474437" sldId="2147483761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3477220525" sldId="2147483762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3407539077" sldId="2147483763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2449816307" sldId="2147483764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3140638144" sldId="2147483765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1645670441" sldId="2147483766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4051510114" sldId="2147483767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3526059507" sldId="2147483768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2668820866" sldId="2147483769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1867344692" sldId="2147483770"/>
          </pc:sldLayoutMkLst>
        </pc:sldLayoutChg>
      </pc:sldMasterChg>
      <pc:sldMasterChg chg="del delSldLayout">
        <pc:chgData name="Wei Li" userId="fae33518c2e5a771" providerId="LiveId" clId="{83597C3F-9596-424F-880B-060731757A89}" dt="2023-11-12T03:39:04.628" v="62" actId="47"/>
        <pc:sldMasterMkLst>
          <pc:docMk/>
          <pc:sldMasterMk cId="4116308890" sldId="2147483809"/>
        </pc:sldMasterMkLst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3650289625" sldId="2147483810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382816931" sldId="2147483811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2568847808" sldId="2147483812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120490938" sldId="2147483813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4077538011" sldId="2147483814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1150929692" sldId="2147483815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2434674167" sldId="2147483816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2423956303" sldId="2147483817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603519800" sldId="2147483818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2041086643" sldId="2147483819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541626874" sldId="2147483820"/>
          </pc:sldLayoutMkLst>
        </pc:sldLayoutChg>
      </pc:sldMasterChg>
      <pc:sldMasterChg chg="del delSldLayout">
        <pc:chgData name="Wei Li" userId="fae33518c2e5a771" providerId="LiveId" clId="{83597C3F-9596-424F-880B-060731757A89}" dt="2023-11-12T03:40:15.067" v="64" actId="47"/>
        <pc:sldMasterMkLst>
          <pc:docMk/>
          <pc:sldMasterMk cId="821492180" sldId="2147483821"/>
        </pc:sldMasterMkLst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1080240659" sldId="2147483822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1897498276" sldId="2147483823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2037158886" sldId="2147483824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920454267" sldId="2147483825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1554460692" sldId="2147483826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1617715215" sldId="2147483827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999343939" sldId="2147483828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2970911390" sldId="2147483829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1966523255" sldId="2147483830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33406291" sldId="2147483831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673808156" sldId="2147483832"/>
          </pc:sldLayoutMkLst>
        </pc:sldLayoutChg>
      </pc:sldMasterChg>
      <pc:sldMasterChg chg="del delSldLayout">
        <pc:chgData name="Wei Li" userId="fae33518c2e5a771" providerId="LiveId" clId="{83597C3F-9596-424F-880B-060731757A89}" dt="2023-11-12T03:38:32.290" v="61" actId="47"/>
        <pc:sldMasterMkLst>
          <pc:docMk/>
          <pc:sldMasterMk cId="2586098425" sldId="2147483833"/>
        </pc:sldMasterMkLst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1475140696" sldId="2147483834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3788249079" sldId="2147483835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1276746482" sldId="2147483836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2938358779" sldId="2147483837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1091166662" sldId="2147483838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1705085378" sldId="2147483839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1345557975" sldId="2147483840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2388240096" sldId="2147483841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2213049452" sldId="2147483842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4016615235" sldId="2147483843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611919146" sldId="2147483844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480982543" sldId="2147483845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2471051929" sldId="2147483846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1222906405" sldId="2147483847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1486419201" sldId="2147483848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439600679" sldId="2147483849"/>
          </pc:sldLayoutMkLst>
        </pc:sldLayoutChg>
      </pc:sldMasterChg>
      <pc:sldMasterChg chg="del delSldLayout">
        <pc:chgData name="Wei Li" userId="fae33518c2e5a771" providerId="LiveId" clId="{83597C3F-9596-424F-880B-060731757A89}" dt="2023-11-12T03:38:32.290" v="61" actId="47"/>
        <pc:sldMasterMkLst>
          <pc:docMk/>
          <pc:sldMasterMk cId="1455298432" sldId="2147483850"/>
        </pc:sldMasterMkLst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1173375127" sldId="2147483851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3753429555" sldId="2147483852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338048438" sldId="2147483853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3876234011" sldId="2147483854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2933265872" sldId="2147483855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3547400292" sldId="2147483856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37809796" sldId="2147483857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910635594" sldId="2147483858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4191424693" sldId="2147483859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687569357" sldId="2147483860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4175889390" sldId="2147483861"/>
          </pc:sldLayoutMkLst>
        </pc:sldLayoutChg>
      </pc:sldMasterChg>
      <pc:sldMasterChg chg="del delSldLayout">
        <pc:chgData name="Wei Li" userId="fae33518c2e5a771" providerId="LiveId" clId="{83597C3F-9596-424F-880B-060731757A89}" dt="2023-11-12T03:38:32.290" v="61" actId="47"/>
        <pc:sldMasterMkLst>
          <pc:docMk/>
          <pc:sldMasterMk cId="2535646002" sldId="2147483862"/>
        </pc:sldMasterMkLst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4100213114" sldId="2147483863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3519832055" sldId="2147483864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1027540261" sldId="2147483865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2505816498" sldId="2147483866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2303511761" sldId="2147483867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2469286278" sldId="2147483868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2116576695" sldId="2147483869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3396706138" sldId="2147483870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277274595" sldId="2147483871"/>
          </pc:sldLayoutMkLst>
        </pc:sldLayoutChg>
      </pc:sldMasterChg>
      <pc:sldMasterChg chg="del delSldLayout">
        <pc:chgData name="Wei Li" userId="fae33518c2e5a771" providerId="LiveId" clId="{83597C3F-9596-424F-880B-060731757A89}" dt="2023-11-12T03:38:32.290" v="61" actId="47"/>
        <pc:sldMasterMkLst>
          <pc:docMk/>
          <pc:sldMasterMk cId="162025235" sldId="2147483872"/>
        </pc:sldMasterMkLst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1710178314" sldId="2147483873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3322701077" sldId="2147483874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2029744175" sldId="2147483875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2556992023" sldId="2147483876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39363758" sldId="2147483877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2790281469" sldId="2147483878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2627958450" sldId="2147483879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3990372326" sldId="2147483880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1534534833" sldId="2147483881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2814113996" sldId="2147483882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2071717634" sldId="2147483883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4132046558" sldId="2147483884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1834268866" sldId="2147483885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1625359548" sldId="2147483886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3338540481" sldId="2147483887"/>
          </pc:sldLayoutMkLst>
        </pc:sldLayoutChg>
      </pc:sldMasterChg>
      <pc:sldMasterChg chg="del delSldLayout">
        <pc:chgData name="Wei Li" userId="fae33518c2e5a771" providerId="LiveId" clId="{83597C3F-9596-424F-880B-060731757A89}" dt="2023-11-12T03:39:47.056" v="63" actId="47"/>
        <pc:sldMasterMkLst>
          <pc:docMk/>
          <pc:sldMasterMk cId="1752705277" sldId="2147483888"/>
        </pc:sldMasterMkLst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4263436880" sldId="2147483889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3604721574" sldId="2147483890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1637807080" sldId="2147483891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1644286105" sldId="2147483892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2540141939" sldId="2147483893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1887578352" sldId="2147483894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98147390" sldId="2147483895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1055161376" sldId="2147483896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2891984178" sldId="2147483897"/>
          </pc:sldLayoutMkLst>
        </pc:sldLayoutChg>
      </pc:sldMasterChg>
    </pc:docChg>
  </pc:docChgLst>
  <pc:docChgLst>
    <pc:chgData name="Wei Li" userId="fae33518c2e5a771" providerId="LiveId" clId="{0F871CF8-2E81-435A-B20D-8982C8558FC0}"/>
    <pc:docChg chg="undo custSel addSld delSld modSld delMainMaster">
      <pc:chgData name="Wei Li" userId="fae33518c2e5a771" providerId="LiveId" clId="{0F871CF8-2E81-435A-B20D-8982C8558FC0}" dt="2024-06-09T05:08:35.190" v="119" actId="2696"/>
      <pc:docMkLst>
        <pc:docMk/>
      </pc:docMkLst>
      <pc:sldChg chg="del">
        <pc:chgData name="Wei Li" userId="fae33518c2e5a771" providerId="LiveId" clId="{0F871CF8-2E81-435A-B20D-8982C8558FC0}" dt="2024-06-09T04:41:39.901" v="43" actId="47"/>
        <pc:sldMkLst>
          <pc:docMk/>
          <pc:sldMk cId="2259308896" sldId="256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677767936" sldId="257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912464418" sldId="258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95663426" sldId="259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153841569" sldId="260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372117977" sldId="261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668304794" sldId="262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513454494" sldId="263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013626649" sldId="264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208652130" sldId="265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190220480" sldId="266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041554029" sldId="267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691493705" sldId="268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864113988" sldId="269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132723494" sldId="270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613732920" sldId="271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856014129" sldId="272"/>
        </pc:sldMkLst>
      </pc:sldChg>
      <pc:sldChg chg="modSp mod">
        <pc:chgData name="Wei Li" userId="fae33518c2e5a771" providerId="LiveId" clId="{0F871CF8-2E81-435A-B20D-8982C8558FC0}" dt="2024-06-09T04:50:23.354" v="56" actId="20577"/>
        <pc:sldMkLst>
          <pc:docMk/>
          <pc:sldMk cId="1095009189" sldId="273"/>
        </pc:sldMkLst>
        <pc:spChg chg="mod">
          <ac:chgData name="Wei Li" userId="fae33518c2e5a771" providerId="LiveId" clId="{0F871CF8-2E81-435A-B20D-8982C8558FC0}" dt="2024-06-09T04:50:23.354" v="56" actId="20577"/>
          <ac:spMkLst>
            <pc:docMk/>
            <pc:sldMk cId="1095009189" sldId="273"/>
            <ac:spMk id="3" creationId="{09B6648E-CE01-28FF-35E2-766E163ED5F7}"/>
          </ac:spMkLst>
        </pc:spChg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780495413" sldId="274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049027556" sldId="278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059172141" sldId="279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447515568" sldId="280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639562092" sldId="281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837391153" sldId="282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1959768414" sldId="305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088281543" sldId="319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088434307" sldId="320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256395657" sldId="321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898766719" sldId="322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15200235" sldId="323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962027877" sldId="324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271160130" sldId="325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402824597" sldId="326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180051711" sldId="327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56934381" sldId="328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668645418" sldId="329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281845442" sldId="330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3874339318" sldId="331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3261751277" sldId="332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637158223" sldId="333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3442421992" sldId="334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825162414" sldId="335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117545068" sldId="336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194438802" sldId="337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967905526" sldId="338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239807998" sldId="339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142788712" sldId="340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1167297842" sldId="342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3353269162" sldId="343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3317744096" sldId="344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69897919" sldId="345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1366933224" sldId="346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3878800381" sldId="347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2007608166" sldId="348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3393106769" sldId="349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2607559212" sldId="350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2199892332" sldId="351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863628619" sldId="352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163339426" sldId="353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163222622" sldId="354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2587633461" sldId="355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2084845141" sldId="356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470561829" sldId="357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2194933000" sldId="358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955124755" sldId="360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8050331" sldId="361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407784251" sldId="421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0" sldId="562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0" sldId="757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4156970286" sldId="849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299215483" sldId="859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654608681" sldId="861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145325998" sldId="862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2645792373" sldId="863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1437828932" sldId="864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3919414659" sldId="865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2620608190" sldId="866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2089090073" sldId="867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1952388347" sldId="868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1469924806" sldId="870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3632763522" sldId="871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674883112" sldId="872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3765843569" sldId="874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1484732815" sldId="875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3740141072" sldId="876"/>
        </pc:sldMkLst>
      </pc:sldChg>
      <pc:sldChg chg="modSp">
        <pc:chgData name="Wei Li" userId="fae33518c2e5a771" providerId="LiveId" clId="{0F871CF8-2E81-435A-B20D-8982C8558FC0}" dt="2024-06-09T05:02:16.070" v="109"/>
        <pc:sldMkLst>
          <pc:docMk/>
          <pc:sldMk cId="854789590" sldId="3843"/>
        </pc:sldMkLst>
        <pc:spChg chg="mod">
          <ac:chgData name="Wei Li" userId="fae33518c2e5a771" providerId="LiveId" clId="{0F871CF8-2E81-435A-B20D-8982C8558FC0}" dt="2024-06-09T05:02:12.576" v="108"/>
          <ac:spMkLst>
            <pc:docMk/>
            <pc:sldMk cId="854789590" sldId="3843"/>
            <ac:spMk id="4" creationId="{E41E523D-0120-203F-D92C-228BE2F9425B}"/>
          </ac:spMkLst>
        </pc:spChg>
        <pc:spChg chg="mod">
          <ac:chgData name="Wei Li" userId="fae33518c2e5a771" providerId="LiveId" clId="{0F871CF8-2E81-435A-B20D-8982C8558FC0}" dt="2024-06-09T05:02:16.070" v="109"/>
          <ac:spMkLst>
            <pc:docMk/>
            <pc:sldMk cId="854789590" sldId="3843"/>
            <ac:spMk id="9" creationId="{468907E6-2025-1D86-F9DE-3BCFCAADDB58}"/>
          </ac:spMkLst>
        </pc:spChg>
      </pc:sldChg>
      <pc:sldChg chg="modSp mod">
        <pc:chgData name="Wei Li" userId="fae33518c2e5a771" providerId="LiveId" clId="{0F871CF8-2E81-435A-B20D-8982C8558FC0}" dt="2024-06-09T04:52:01.036" v="66" actId="20577"/>
        <pc:sldMkLst>
          <pc:docMk/>
          <pc:sldMk cId="521323180" sldId="3898"/>
        </pc:sldMkLst>
        <pc:spChg chg="mod">
          <ac:chgData name="Wei Li" userId="fae33518c2e5a771" providerId="LiveId" clId="{0F871CF8-2E81-435A-B20D-8982C8558FC0}" dt="2024-06-09T04:52:01.036" v="66" actId="20577"/>
          <ac:spMkLst>
            <pc:docMk/>
            <pc:sldMk cId="521323180" sldId="3898"/>
            <ac:spMk id="4" creationId="{AB928B3A-8B07-440E-6532-329534C650BA}"/>
          </ac:spMkLst>
        </pc:spChg>
      </pc:sldChg>
      <pc:sldChg chg="modSp mod">
        <pc:chgData name="Wei Li" userId="fae33518c2e5a771" providerId="LiveId" clId="{0F871CF8-2E81-435A-B20D-8982C8558FC0}" dt="2024-06-09T04:41:03.869" v="42" actId="20577"/>
        <pc:sldMkLst>
          <pc:docMk/>
          <pc:sldMk cId="1187257088" sldId="3973"/>
        </pc:sldMkLst>
        <pc:spChg chg="mod">
          <ac:chgData name="Wei Li" userId="fae33518c2e5a771" providerId="LiveId" clId="{0F871CF8-2E81-435A-B20D-8982C8558FC0}" dt="2024-06-09T04:41:03.869" v="42" actId="20577"/>
          <ac:spMkLst>
            <pc:docMk/>
            <pc:sldMk cId="1187257088" sldId="3973"/>
            <ac:spMk id="4" creationId="{7BE76194-7459-B931-F5F0-8E5FB6B994A3}"/>
          </ac:spMkLst>
        </pc:spChg>
        <pc:spChg chg="mod">
          <ac:chgData name="Wei Li" userId="fae33518c2e5a771" providerId="LiveId" clId="{0F871CF8-2E81-435A-B20D-8982C8558FC0}" dt="2024-06-09T04:40:30.813" v="10" actId="15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0F871CF8-2E81-435A-B20D-8982C8558FC0}" dt="2024-06-09T04:46:54.374" v="52"/>
        <pc:sldMkLst>
          <pc:docMk/>
          <pc:sldMk cId="939554979" sldId="3976"/>
        </pc:sldMkLst>
        <pc:spChg chg="mod">
          <ac:chgData name="Wei Li" userId="fae33518c2e5a771" providerId="LiveId" clId="{0F871CF8-2E81-435A-B20D-8982C8558FC0}" dt="2024-06-09T04:46:54.374" v="52"/>
          <ac:spMkLst>
            <pc:docMk/>
            <pc:sldMk cId="939554979" sldId="3976"/>
            <ac:spMk id="3" creationId="{89253642-C0DE-7C83-A7A1-3E35788E3CB5}"/>
          </ac:spMkLst>
        </pc:spChg>
      </pc:sldChg>
      <pc:sldChg chg="del">
        <pc:chgData name="Wei Li" userId="fae33518c2e5a771" providerId="LiveId" clId="{0F871CF8-2E81-435A-B20D-8982C8558FC0}" dt="2024-06-09T04:37:20.018" v="0" actId="2696"/>
        <pc:sldMkLst>
          <pc:docMk/>
          <pc:sldMk cId="1833093367" sldId="5629"/>
        </pc:sldMkLst>
      </pc:sldChg>
      <pc:sldChg chg="modSp mod">
        <pc:chgData name="Wei Li" userId="fae33518c2e5a771" providerId="LiveId" clId="{0F871CF8-2E81-435A-B20D-8982C8558FC0}" dt="2024-06-09T04:55:59.506" v="104" actId="20577"/>
        <pc:sldMkLst>
          <pc:docMk/>
          <pc:sldMk cId="1020159893" sldId="5732"/>
        </pc:sldMkLst>
        <pc:spChg chg="mod">
          <ac:chgData name="Wei Li" userId="fae33518c2e5a771" providerId="LiveId" clId="{0F871CF8-2E81-435A-B20D-8982C8558FC0}" dt="2024-06-09T04:55:59.506" v="104" actId="20577"/>
          <ac:spMkLst>
            <pc:docMk/>
            <pc:sldMk cId="1020159893" sldId="5732"/>
            <ac:spMk id="4" creationId="{AB928B3A-8B07-440E-6532-329534C650BA}"/>
          </ac:spMkLst>
        </pc:spChg>
      </pc:sldChg>
      <pc:sldChg chg="modSp mod">
        <pc:chgData name="Wei Li" userId="fae33518c2e5a771" providerId="LiveId" clId="{0F871CF8-2E81-435A-B20D-8982C8558FC0}" dt="2024-06-09T04:55:33.534" v="100" actId="20577"/>
        <pc:sldMkLst>
          <pc:docMk/>
          <pc:sldMk cId="2445843814" sldId="5733"/>
        </pc:sldMkLst>
        <pc:spChg chg="mod">
          <ac:chgData name="Wei Li" userId="fae33518c2e5a771" providerId="LiveId" clId="{0F871CF8-2E81-435A-B20D-8982C8558FC0}" dt="2024-06-09T04:55:33.534" v="100" actId="20577"/>
          <ac:spMkLst>
            <pc:docMk/>
            <pc:sldMk cId="2445843814" sldId="5733"/>
            <ac:spMk id="4" creationId="{AB928B3A-8B07-440E-6532-329534C650BA}"/>
          </ac:spMkLst>
        </pc:spChg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15640745" sldId="5734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927977157" sldId="5735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033432232" sldId="5736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359660861" sldId="5737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888018873" sldId="5738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212325101" sldId="5739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100458821" sldId="5740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2894551787" sldId="5741"/>
        </pc:sldMkLst>
      </pc:sldChg>
      <pc:sldChg chg="modSp mod">
        <pc:chgData name="Wei Li" userId="fae33518c2e5a771" providerId="LiveId" clId="{0F871CF8-2E81-435A-B20D-8982C8558FC0}" dt="2024-06-09T04:55:11.313" v="96" actId="20577"/>
        <pc:sldMkLst>
          <pc:docMk/>
          <pc:sldMk cId="2457818126" sldId="5742"/>
        </pc:sldMkLst>
        <pc:spChg chg="mod">
          <ac:chgData name="Wei Li" userId="fae33518c2e5a771" providerId="LiveId" clId="{0F871CF8-2E81-435A-B20D-8982C8558FC0}" dt="2024-06-09T04:55:11.313" v="96" actId="20577"/>
          <ac:spMkLst>
            <pc:docMk/>
            <pc:sldMk cId="2457818126" sldId="5742"/>
            <ac:spMk id="4" creationId="{AB928B3A-8B07-440E-6532-329534C650BA}"/>
          </ac:spMkLst>
        </pc:spChg>
      </pc:sldChg>
      <pc:sldChg chg="delSp modSp mod">
        <pc:chgData name="Wei Li" userId="fae33518c2e5a771" providerId="LiveId" clId="{0F871CF8-2E81-435A-B20D-8982C8558FC0}" dt="2024-06-09T04:42:56.301" v="46" actId="1076"/>
        <pc:sldMkLst>
          <pc:docMk/>
          <pc:sldMk cId="2483010979" sldId="5745"/>
        </pc:sldMkLst>
        <pc:spChg chg="del">
          <ac:chgData name="Wei Li" userId="fae33518c2e5a771" providerId="LiveId" clId="{0F871CF8-2E81-435A-B20D-8982C8558FC0}" dt="2024-06-09T04:42:52.329" v="45" actId="478"/>
          <ac:spMkLst>
            <pc:docMk/>
            <pc:sldMk cId="2483010979" sldId="5745"/>
            <ac:spMk id="2" creationId="{6027248A-06A5-51F3-FFB9-3CA699E53FDB}"/>
          </ac:spMkLst>
        </pc:spChg>
        <pc:spChg chg="mod">
          <ac:chgData name="Wei Li" userId="fae33518c2e5a771" providerId="LiveId" clId="{0F871CF8-2E81-435A-B20D-8982C8558FC0}" dt="2024-06-09T04:42:56.301" v="46" actId="1076"/>
          <ac:spMkLst>
            <pc:docMk/>
            <pc:sldMk cId="2483010979" sldId="5745"/>
            <ac:spMk id="3" creationId="{08AAB5D5-D118-F904-B121-0C2FF297DB14}"/>
          </ac:spMkLst>
        </pc:spChg>
      </pc:sldChg>
      <pc:sldChg chg="modSp add mod">
        <pc:chgData name="Wei Li" userId="fae33518c2e5a771" providerId="LiveId" clId="{0F871CF8-2E81-435A-B20D-8982C8558FC0}" dt="2024-06-09T04:54:48.287" v="91" actId="6549"/>
        <pc:sldMkLst>
          <pc:docMk/>
          <pc:sldMk cId="3051508905" sldId="5749"/>
        </pc:sldMkLst>
        <pc:spChg chg="mod">
          <ac:chgData name="Wei Li" userId="fae33518c2e5a771" providerId="LiveId" clId="{0F871CF8-2E81-435A-B20D-8982C8558FC0}" dt="2024-06-09T04:54:48.287" v="91" actId="6549"/>
          <ac:spMkLst>
            <pc:docMk/>
            <pc:sldMk cId="3051508905" sldId="5749"/>
            <ac:spMk id="4" creationId="{AB928B3A-8B07-440E-6532-329534C650BA}"/>
          </ac:spMkLst>
        </pc:spChg>
      </pc:sldChg>
      <pc:sldChg chg="modSp add mod">
        <pc:chgData name="Wei Li" userId="fae33518c2e5a771" providerId="LiveId" clId="{0F871CF8-2E81-435A-B20D-8982C8558FC0}" dt="2024-06-09T04:54:32.523" v="87" actId="20577"/>
        <pc:sldMkLst>
          <pc:docMk/>
          <pc:sldMk cId="1885962111" sldId="5750"/>
        </pc:sldMkLst>
        <pc:spChg chg="mod">
          <ac:chgData name="Wei Li" userId="fae33518c2e5a771" providerId="LiveId" clId="{0F871CF8-2E81-435A-B20D-8982C8558FC0}" dt="2024-06-09T04:54:32.523" v="87" actId="20577"/>
          <ac:spMkLst>
            <pc:docMk/>
            <pc:sldMk cId="1885962111" sldId="5750"/>
            <ac:spMk id="4" creationId="{AB928B3A-8B07-440E-6532-329534C650BA}"/>
          </ac:spMkLst>
        </pc:spChg>
      </pc:sldChg>
      <pc:sldChg chg="modSp add mod">
        <pc:chgData name="Wei Li" userId="fae33518c2e5a771" providerId="LiveId" clId="{0F871CF8-2E81-435A-B20D-8982C8558FC0}" dt="2024-06-09T04:56:20.917" v="106" actId="20577"/>
        <pc:sldMkLst>
          <pc:docMk/>
          <pc:sldMk cId="1987632193" sldId="5751"/>
        </pc:sldMkLst>
        <pc:spChg chg="mod">
          <ac:chgData name="Wei Li" userId="fae33518c2e5a771" providerId="LiveId" clId="{0F871CF8-2E81-435A-B20D-8982C8558FC0}" dt="2024-06-09T04:56:20.917" v="106" actId="20577"/>
          <ac:spMkLst>
            <pc:docMk/>
            <pc:sldMk cId="1987632193" sldId="5751"/>
            <ac:spMk id="4" creationId="{AB928B3A-8B07-440E-6532-329534C650BA}"/>
          </ac:spMkLst>
        </pc:spChg>
      </pc:sldChg>
      <pc:sldChg chg="addSp delSp modSp new del modAnim">
        <pc:chgData name="Wei Li" userId="fae33518c2e5a771" providerId="LiveId" clId="{0F871CF8-2E81-435A-B20D-8982C8558FC0}" dt="2024-06-09T05:08:35.190" v="119" actId="2696"/>
        <pc:sldMkLst>
          <pc:docMk/>
          <pc:sldMk cId="290097001" sldId="5752"/>
        </pc:sldMkLst>
        <pc:spChg chg="del">
          <ac:chgData name="Wei Li" userId="fae33518c2e5a771" providerId="LiveId" clId="{0F871CF8-2E81-435A-B20D-8982C8558FC0}" dt="2024-06-09T05:08:09.851" v="112" actId="478"/>
          <ac:spMkLst>
            <pc:docMk/>
            <pc:sldMk cId="290097001" sldId="5752"/>
            <ac:spMk id="2" creationId="{F8188BA4-D87D-F026-D17F-4557B3FFAB03}"/>
          </ac:spMkLst>
        </pc:spChg>
        <pc:spChg chg="del">
          <ac:chgData name="Wei Li" userId="fae33518c2e5a771" providerId="LiveId" clId="{0F871CF8-2E81-435A-B20D-8982C8558FC0}" dt="2024-06-09T05:08:05.436" v="111"/>
          <ac:spMkLst>
            <pc:docMk/>
            <pc:sldMk cId="290097001" sldId="5752"/>
            <ac:spMk id="3" creationId="{88711FF8-B402-5298-5F49-4BD505EA6789}"/>
          </ac:spMkLst>
        </pc:spChg>
        <pc:picChg chg="add mod">
          <ac:chgData name="Wei Li" userId="fae33518c2e5a771" providerId="LiveId" clId="{0F871CF8-2E81-435A-B20D-8982C8558FC0}" dt="2024-06-09T05:08:30.923" v="118" actId="1076"/>
          <ac:picMkLst>
            <pc:docMk/>
            <pc:sldMk cId="290097001" sldId="5752"/>
            <ac:picMk id="4" creationId="{EABDE6FE-DC36-26C4-6EFB-D42A6E679CE2}"/>
          </ac:picMkLst>
        </pc:picChg>
      </pc:sldChg>
      <pc:sldMasterChg chg="del delSldLayout">
        <pc:chgData name="Wei Li" userId="fae33518c2e5a771" providerId="LiveId" clId="{0F871CF8-2E81-435A-B20D-8982C8558FC0}" dt="2024-06-09T04:39:30.085" v="1" actId="47"/>
        <pc:sldMasterMkLst>
          <pc:docMk/>
          <pc:sldMasterMk cId="2553598052" sldId="2147484417"/>
        </pc:sldMasterMkLst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1787516935" sldId="2147484418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3964553088" sldId="2147484419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3627216710" sldId="2147484420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1131516010" sldId="2147484421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1057567643" sldId="2147484422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4219784334" sldId="2147484423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4016969976" sldId="2147484424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3628458614" sldId="2147484425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3455675430" sldId="2147484426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4172199386" sldId="2147484427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3481804424" sldId="2147484428"/>
          </pc:sldLayoutMkLst>
        </pc:sldLayoutChg>
      </pc:sldMasterChg>
      <pc:sldMasterChg chg="del delSldLayout">
        <pc:chgData name="Wei Li" userId="fae33518c2e5a771" providerId="LiveId" clId="{0F871CF8-2E81-435A-B20D-8982C8558FC0}" dt="2024-06-09T04:37:20.018" v="0" actId="2696"/>
        <pc:sldMasterMkLst>
          <pc:docMk/>
          <pc:sldMasterMk cId="1594537532" sldId="2147484429"/>
        </pc:sldMasterMkLst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2371506615" sldId="2147484430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615757349" sldId="2147484431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856229528" sldId="2147484432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2756611491" sldId="2147484433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1262569091" sldId="2147484434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2862861684" sldId="2147484435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1354356408" sldId="2147484436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656884935" sldId="2147484437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2104755208" sldId="2147484438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2736421357" sldId="2147484439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1462693774" sldId="2147484440"/>
          </pc:sldLayoutMkLst>
        </pc:sldLayoutChg>
      </pc:sldMasterChg>
      <pc:sldMasterChg chg="del delSldLayout">
        <pc:chgData name="Wei Li" userId="fae33518c2e5a771" providerId="LiveId" clId="{0F871CF8-2E81-435A-B20D-8982C8558FC0}" dt="2024-06-09T04:41:39.901" v="43" actId="47"/>
        <pc:sldMasterMkLst>
          <pc:docMk/>
          <pc:sldMasterMk cId="4140914368" sldId="2147484441"/>
        </pc:sldMasterMkLst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286659816" sldId="2147484442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873133690" sldId="2147484443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824523348" sldId="2147484444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3447351904" sldId="2147484445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3481229252" sldId="2147484446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1388358080" sldId="2147484447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999201720" sldId="2147484448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1417272261" sldId="2147484449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3260794428" sldId="2147484450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2534145823" sldId="2147484451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364163147" sldId="2147484452"/>
          </pc:sldLayoutMkLst>
        </pc:sldLayoutChg>
      </pc:sldMasterChg>
      <pc:sldMasterChg chg="del delSldLayout">
        <pc:chgData name="Wei Li" userId="fae33518c2e5a771" providerId="LiveId" clId="{0F871CF8-2E81-435A-B20D-8982C8558FC0}" dt="2024-06-09T04:41:39.901" v="43" actId="47"/>
        <pc:sldMasterMkLst>
          <pc:docMk/>
          <pc:sldMasterMk cId="3376691527" sldId="2147484453"/>
        </pc:sldMasterMkLst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2454008501" sldId="2147484454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3657447429" sldId="2147484455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4239059333" sldId="2147484456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860195217" sldId="2147484457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415036749" sldId="2147484458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597216433" sldId="2147484459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1058465264" sldId="2147484460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299309080" sldId="2147484461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3805006627" sldId="2147484462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1720399268" sldId="2147484463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2703523749" sldId="2147484464"/>
          </pc:sldLayoutMkLst>
        </pc:sldLayoutChg>
      </pc:sldMasterChg>
      <pc:sldMasterChg chg="del delSldLayout">
        <pc:chgData name="Wei Li" userId="fae33518c2e5a771" providerId="LiveId" clId="{0F871CF8-2E81-435A-B20D-8982C8558FC0}" dt="2024-06-09T04:47:26.406" v="53" actId="47"/>
        <pc:sldMasterMkLst>
          <pc:docMk/>
          <pc:sldMasterMk cId="1808609165" sldId="2147484465"/>
        </pc:sldMasterMkLst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4063097140" sldId="2147484466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3680033305" sldId="2147484467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42120841" sldId="2147484468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821379970" sldId="2147484469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2569582829" sldId="2147484470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3166452250" sldId="2147484471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2628681879" sldId="2147484472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430195477" sldId="2147484473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77004442" sldId="2147484474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4066834954" sldId="2147484475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2388063723" sldId="2147484476"/>
          </pc:sldLayoutMkLst>
        </pc:sldLayoutChg>
      </pc:sldMasterChg>
      <pc:sldMasterChg chg="del delSldLayout">
        <pc:chgData name="Wei Li" userId="fae33518c2e5a771" providerId="LiveId" clId="{0F871CF8-2E81-435A-B20D-8982C8558FC0}" dt="2024-06-09T04:47:26.406" v="53" actId="47"/>
        <pc:sldMasterMkLst>
          <pc:docMk/>
          <pc:sldMasterMk cId="4287801831" sldId="2147484477"/>
        </pc:sldMasterMkLst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2020968031" sldId="2147484478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1766856558" sldId="2147484479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2705793326" sldId="2147484480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789499961" sldId="2147484481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3157479100" sldId="2147484482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1800104973" sldId="2147484483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2816283171" sldId="2147484484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1001762050" sldId="2147484485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3826420813" sldId="2147484486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301974127" sldId="2147484487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1447318876" sldId="2147484488"/>
          </pc:sldLayoutMkLst>
        </pc:sldLayoutChg>
      </pc:sldMasterChg>
      <pc:sldMasterChg chg="del delSldLayout">
        <pc:chgData name="Wei Li" userId="fae33518c2e5a771" providerId="LiveId" clId="{0F871CF8-2E81-435A-B20D-8982C8558FC0}" dt="2024-06-09T04:47:26.406" v="53" actId="47"/>
        <pc:sldMasterMkLst>
          <pc:docMk/>
          <pc:sldMasterMk cId="872619" sldId="2147484489"/>
        </pc:sldMasterMkLst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3233955385" sldId="2147484490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2897710373" sldId="2147484491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3774837431" sldId="2147484492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1708626379" sldId="2147484493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3717102912" sldId="2147484494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1636697618" sldId="2147484495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2155605648" sldId="2147484496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1666833303" sldId="2147484497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2250335254" sldId="2147484498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3042475948" sldId="2147484499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2912530353" sldId="2147484500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1702179426" sldId="2147484501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3216605385" sldId="2147484502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2177386414" sldId="2147484503"/>
          </pc:sldLayoutMkLst>
        </pc:sldLayoutChg>
      </pc:sldMasterChg>
      <pc:sldMasterChg chg="del delSldLayout">
        <pc:chgData name="Wei Li" userId="fae33518c2e5a771" providerId="LiveId" clId="{0F871CF8-2E81-435A-B20D-8982C8558FC0}" dt="2024-06-09T04:47:26.406" v="53" actId="47"/>
        <pc:sldMasterMkLst>
          <pc:docMk/>
          <pc:sldMasterMk cId="2047307408" sldId="2147484504"/>
        </pc:sldMasterMkLst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3934831824" sldId="2147484505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1866572512" sldId="2147484506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588421654" sldId="2147484507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998547569" sldId="2147484508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3212371468" sldId="2147484509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3295696184" sldId="2147484510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2159903454" sldId="2147484511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701757320" sldId="2147484512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1138379120" sldId="2147484513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3177041217" sldId="2147484514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111319137" sldId="2147484515"/>
          </pc:sldLayoutMkLst>
        </pc:sldLayoutChg>
      </pc:sldMasterChg>
      <pc:sldMasterChg chg="del delSldLayout">
        <pc:chgData name="Wei Li" userId="fae33518c2e5a771" providerId="LiveId" clId="{0F871CF8-2E81-435A-B20D-8982C8558FC0}" dt="2024-06-09T04:56:51.022" v="107" actId="47"/>
        <pc:sldMasterMkLst>
          <pc:docMk/>
          <pc:sldMasterMk cId="3237731563" sldId="2147484516"/>
        </pc:sldMasterMkLst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2856033735" sldId="2147484517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1928477798" sldId="2147484518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4009012757" sldId="2147484519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1405895903" sldId="2147484520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2734462004" sldId="2147484521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590499294" sldId="2147484522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1496843159" sldId="2147484523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2835257491" sldId="2147484524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1208870045" sldId="2147484525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3507207945" sldId="2147484526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421950945" sldId="2147484527"/>
          </pc:sldLayoutMkLst>
        </pc:sldLayoutChg>
      </pc:sldMasterChg>
      <pc:sldMasterChg chg="del delSldLayout">
        <pc:chgData name="Wei Li" userId="fae33518c2e5a771" providerId="LiveId" clId="{0F871CF8-2E81-435A-B20D-8982C8558FC0}" dt="2024-06-09T04:41:39.901" v="43" actId="47"/>
        <pc:sldMasterMkLst>
          <pc:docMk/>
          <pc:sldMasterMk cId="2953926861" sldId="2147484528"/>
        </pc:sldMasterMkLst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2692229505" sldId="2147484529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2761593732" sldId="2147484530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3141414709" sldId="2147484531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273758811" sldId="2147484532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136308632" sldId="2147484533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1208793652" sldId="2147484534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4278939611" sldId="2147484535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2865391539" sldId="2147484536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775768210" sldId="2147484537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767132577" sldId="2147484538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2324043474" sldId="2147484539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1926497861" sldId="2147484540"/>
          </pc:sldLayoutMkLst>
        </pc:sldLayoutChg>
      </pc:sldMasterChg>
    </pc:docChg>
  </pc:docChgLst>
  <pc:docChgLst>
    <pc:chgData name="Wei Li" userId="fae33518c2e5a771" providerId="LiveId" clId="{DF69532B-460A-4831-9EC4-402CEA25902C}"/>
    <pc:docChg chg="undo custSel addSld delSld modSld delMainMaster">
      <pc:chgData name="Wei Li" userId="fae33518c2e5a771" providerId="LiveId" clId="{DF69532B-460A-4831-9EC4-402CEA25902C}" dt="2024-07-14T02:19:08.035" v="254" actId="113"/>
      <pc:docMkLst>
        <pc:docMk/>
      </pc:docMkLst>
      <pc:sldChg chg="modSp mod">
        <pc:chgData name="Wei Li" userId="fae33518c2e5a771" providerId="LiveId" clId="{DF69532B-460A-4831-9EC4-402CEA25902C}" dt="2024-07-14T02:01:11.659" v="210" actId="27636"/>
        <pc:sldMkLst>
          <pc:docMk/>
          <pc:sldMk cId="0" sldId="256"/>
        </pc:sldMkLst>
        <pc:spChg chg="mod">
          <ac:chgData name="Wei Li" userId="fae33518c2e5a771" providerId="LiveId" clId="{DF69532B-460A-4831-9EC4-402CEA25902C}" dt="2024-07-14T02:01:11.659" v="210" actId="27636"/>
          <ac:spMkLst>
            <pc:docMk/>
            <pc:sldMk cId="0" sldId="256"/>
            <ac:spMk id="94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31" v="2" actId="27636"/>
        <pc:sldMkLst>
          <pc:docMk/>
          <pc:sldMk cId="3561314539" sldId="257"/>
        </pc:sldMkLst>
        <pc:spChg chg="mod">
          <ac:chgData name="Wei Li" userId="fae33518c2e5a771" providerId="LiveId" clId="{DF69532B-460A-4831-9EC4-402CEA25902C}" dt="2024-07-14T01:35:46.731" v="2" actId="27636"/>
          <ac:spMkLst>
            <pc:docMk/>
            <pc:sldMk cId="3561314539" sldId="257"/>
            <ac:spMk id="96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40" v="3" actId="27636"/>
        <pc:sldMkLst>
          <pc:docMk/>
          <pc:sldMk cId="3790701380" sldId="258"/>
        </pc:sldMkLst>
        <pc:spChg chg="mod">
          <ac:chgData name="Wei Li" userId="fae33518c2e5a771" providerId="LiveId" clId="{DF69532B-460A-4831-9EC4-402CEA25902C}" dt="2024-07-14T01:35:46.740" v="3" actId="27636"/>
          <ac:spMkLst>
            <pc:docMk/>
            <pc:sldMk cId="3790701380" sldId="258"/>
            <ac:spMk id="100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45" v="4" actId="27636"/>
        <pc:sldMkLst>
          <pc:docMk/>
          <pc:sldMk cId="2670934604" sldId="259"/>
        </pc:sldMkLst>
        <pc:spChg chg="mod">
          <ac:chgData name="Wei Li" userId="fae33518c2e5a771" providerId="LiveId" clId="{DF69532B-460A-4831-9EC4-402CEA25902C}" dt="2024-07-14T01:35:46.745" v="4" actId="27636"/>
          <ac:spMkLst>
            <pc:docMk/>
            <pc:sldMk cId="2670934604" sldId="259"/>
            <ac:spMk id="104" creationId="{00000000-0000-0000-0000-000000000000}"/>
          </ac:spMkLst>
        </pc:spChg>
      </pc:sldChg>
      <pc:sldChg chg="modSp del mod">
        <pc:chgData name="Wei Li" userId="fae33518c2e5a771" providerId="LiveId" clId="{DF69532B-460A-4831-9EC4-402CEA25902C}" dt="2024-07-14T01:35:46.754" v="5" actId="27636"/>
        <pc:sldMkLst>
          <pc:docMk/>
          <pc:sldMk cId="2201836758" sldId="260"/>
        </pc:sldMkLst>
        <pc:spChg chg="mod">
          <ac:chgData name="Wei Li" userId="fae33518c2e5a771" providerId="LiveId" clId="{DF69532B-460A-4831-9EC4-402CEA25902C}" dt="2024-07-14T01:35:46.754" v="5" actId="27636"/>
          <ac:spMkLst>
            <pc:docMk/>
            <pc:sldMk cId="2201836758" sldId="260"/>
            <ac:spMk id="108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58" v="6" actId="27636"/>
        <pc:sldMkLst>
          <pc:docMk/>
          <pc:sldMk cId="1643321112" sldId="261"/>
        </pc:sldMkLst>
        <pc:spChg chg="mod">
          <ac:chgData name="Wei Li" userId="fae33518c2e5a771" providerId="LiveId" clId="{DF69532B-460A-4831-9EC4-402CEA25902C}" dt="2024-07-14T01:35:46.758" v="6" actId="27636"/>
          <ac:spMkLst>
            <pc:docMk/>
            <pc:sldMk cId="1643321112" sldId="261"/>
            <ac:spMk id="112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63" v="7" actId="27636"/>
        <pc:sldMkLst>
          <pc:docMk/>
          <pc:sldMk cId="3065023629" sldId="262"/>
        </pc:sldMkLst>
        <pc:spChg chg="mod">
          <ac:chgData name="Wei Li" userId="fae33518c2e5a771" providerId="LiveId" clId="{DF69532B-460A-4831-9EC4-402CEA25902C}" dt="2024-07-14T01:35:46.763" v="7" actId="27636"/>
          <ac:spMkLst>
            <pc:docMk/>
            <pc:sldMk cId="3065023629" sldId="262"/>
            <ac:spMk id="116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69" v="8" actId="27636"/>
        <pc:sldMkLst>
          <pc:docMk/>
          <pc:sldMk cId="0" sldId="263"/>
        </pc:sldMkLst>
        <pc:spChg chg="mod">
          <ac:chgData name="Wei Li" userId="fae33518c2e5a771" providerId="LiveId" clId="{DF69532B-460A-4831-9EC4-402CEA25902C}" dt="2024-07-14T01:35:46.769" v="8" actId="27636"/>
          <ac:spMkLst>
            <pc:docMk/>
            <pc:sldMk cId="0" sldId="263"/>
            <ac:spMk id="120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75" v="9" actId="27636"/>
        <pc:sldMkLst>
          <pc:docMk/>
          <pc:sldMk cId="1751642235" sldId="264"/>
        </pc:sldMkLst>
        <pc:spChg chg="mod">
          <ac:chgData name="Wei Li" userId="fae33518c2e5a771" providerId="LiveId" clId="{DF69532B-460A-4831-9EC4-402CEA25902C}" dt="2024-07-14T01:35:46.775" v="9" actId="27636"/>
          <ac:spMkLst>
            <pc:docMk/>
            <pc:sldMk cId="1751642235" sldId="264"/>
            <ac:spMk id="124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81" v="10" actId="27636"/>
        <pc:sldMkLst>
          <pc:docMk/>
          <pc:sldMk cId="2929603304" sldId="265"/>
        </pc:sldMkLst>
        <pc:spChg chg="mod">
          <ac:chgData name="Wei Li" userId="fae33518c2e5a771" providerId="LiveId" clId="{DF69532B-460A-4831-9EC4-402CEA25902C}" dt="2024-07-14T01:35:46.781" v="10" actId="27636"/>
          <ac:spMkLst>
            <pc:docMk/>
            <pc:sldMk cId="2929603304" sldId="265"/>
            <ac:spMk id="128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85" v="11" actId="27636"/>
        <pc:sldMkLst>
          <pc:docMk/>
          <pc:sldMk cId="224843889" sldId="266"/>
        </pc:sldMkLst>
        <pc:spChg chg="mod">
          <ac:chgData name="Wei Li" userId="fae33518c2e5a771" providerId="LiveId" clId="{DF69532B-460A-4831-9EC4-402CEA25902C}" dt="2024-07-14T01:35:46.785" v="11" actId="27636"/>
          <ac:spMkLst>
            <pc:docMk/>
            <pc:sldMk cId="224843889" sldId="266"/>
            <ac:spMk id="132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89" v="12" actId="27636"/>
        <pc:sldMkLst>
          <pc:docMk/>
          <pc:sldMk cId="3151729850" sldId="267"/>
        </pc:sldMkLst>
        <pc:spChg chg="mod">
          <ac:chgData name="Wei Li" userId="fae33518c2e5a771" providerId="LiveId" clId="{DF69532B-460A-4831-9EC4-402CEA25902C}" dt="2024-07-14T01:35:46.789" v="12" actId="27636"/>
          <ac:spMkLst>
            <pc:docMk/>
            <pc:sldMk cId="3151729850" sldId="267"/>
            <ac:spMk id="136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93" v="13" actId="27636"/>
        <pc:sldMkLst>
          <pc:docMk/>
          <pc:sldMk cId="3813360279" sldId="268"/>
        </pc:sldMkLst>
        <pc:spChg chg="mod">
          <ac:chgData name="Wei Li" userId="fae33518c2e5a771" providerId="LiveId" clId="{DF69532B-460A-4831-9EC4-402CEA25902C}" dt="2024-07-14T01:35:46.793" v="13" actId="27636"/>
          <ac:spMkLst>
            <pc:docMk/>
            <pc:sldMk cId="3813360279" sldId="268"/>
            <ac:spMk id="140" creationId="{00000000-0000-0000-0000-000000000000}"/>
          </ac:spMkLst>
        </pc:spChg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1095009189" sldId="273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77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78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79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80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83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84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85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86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87"/>
        </pc:sldMkLst>
      </pc:sldChg>
      <pc:sldChg chg="del">
        <pc:chgData name="Wei Li" userId="fae33518c2e5a771" providerId="LiveId" clId="{DF69532B-460A-4831-9EC4-402CEA25902C}" dt="2024-07-14T01:42:23.674" v="58" actId="47"/>
        <pc:sldMkLst>
          <pc:docMk/>
          <pc:sldMk cId="3261751277" sldId="332"/>
        </pc:sldMkLst>
      </pc:sldChg>
      <pc:sldChg chg="del">
        <pc:chgData name="Wei Li" userId="fae33518c2e5a771" providerId="LiveId" clId="{DF69532B-460A-4831-9EC4-402CEA25902C}" dt="2024-07-14T02:11:57.119" v="218" actId="47"/>
        <pc:sldMkLst>
          <pc:docMk/>
          <pc:sldMk cId="2814181246" sldId="333"/>
        </pc:sldMkLst>
      </pc:sldChg>
      <pc:sldChg chg="del">
        <pc:chgData name="Wei Li" userId="fae33518c2e5a771" providerId="LiveId" clId="{DF69532B-460A-4831-9EC4-402CEA25902C}" dt="2024-07-14T01:42:23.674" v="58" actId="47"/>
        <pc:sldMkLst>
          <pc:docMk/>
          <pc:sldMk cId="2751267923" sldId="334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2058151511" sldId="375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2543482315" sldId="376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1809621942" sldId="377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499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2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3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4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5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6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7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8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9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0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1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2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3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6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7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8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9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20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21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22"/>
        </pc:sldMkLst>
      </pc:sldChg>
      <pc:sldChg chg="del">
        <pc:chgData name="Wei Li" userId="fae33518c2e5a771" providerId="LiveId" clId="{DF69532B-460A-4831-9EC4-402CEA25902C}" dt="2024-07-14T01:42:34.395" v="60" actId="47"/>
        <pc:sldMkLst>
          <pc:docMk/>
          <pc:sldMk cId="2388773177" sldId="3847"/>
        </pc:sldMkLst>
      </pc:sldChg>
      <pc:sldChg chg="del">
        <pc:chgData name="Wei Li" userId="fae33518c2e5a771" providerId="LiveId" clId="{DF69532B-460A-4831-9EC4-402CEA25902C}" dt="2024-07-14T02:18:20.197" v="250" actId="47"/>
        <pc:sldMkLst>
          <pc:docMk/>
          <pc:sldMk cId="1006101591" sldId="3850"/>
        </pc:sldMkLst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521323180" sldId="3898"/>
        </pc:sldMkLst>
      </pc:sldChg>
      <pc:sldChg chg="modSp mod">
        <pc:chgData name="Wei Li" userId="fae33518c2e5a771" providerId="LiveId" clId="{DF69532B-460A-4831-9EC4-402CEA25902C}" dt="2024-07-14T01:46:47.801" v="100" actId="6549"/>
        <pc:sldMkLst>
          <pc:docMk/>
          <pc:sldMk cId="1187257088" sldId="3973"/>
        </pc:sldMkLst>
        <pc:spChg chg="mod">
          <ac:chgData name="Wei Li" userId="fae33518c2e5a771" providerId="LiveId" clId="{DF69532B-460A-4831-9EC4-402CEA25902C}" dt="2024-07-14T01:46:06.137" v="98" actId="6549"/>
          <ac:spMkLst>
            <pc:docMk/>
            <pc:sldMk cId="1187257088" sldId="3973"/>
            <ac:spMk id="4" creationId="{7BE76194-7459-B931-F5F0-8E5FB6B994A3}"/>
          </ac:spMkLst>
        </pc:spChg>
        <pc:spChg chg="mod">
          <ac:chgData name="Wei Li" userId="fae33518c2e5a771" providerId="LiveId" clId="{DF69532B-460A-4831-9EC4-402CEA25902C}" dt="2024-07-14T01:46:47.801" v="100" actId="6549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DF69532B-460A-4831-9EC4-402CEA25902C}" dt="2024-07-14T02:09:24.587" v="217" actId="255"/>
        <pc:sldMkLst>
          <pc:docMk/>
          <pc:sldMk cId="939554979" sldId="3976"/>
        </pc:sldMkLst>
        <pc:spChg chg="mod">
          <ac:chgData name="Wei Li" userId="fae33518c2e5a771" providerId="LiveId" clId="{DF69532B-460A-4831-9EC4-402CEA25902C}" dt="2024-07-14T02:09:24.587" v="217" actId="255"/>
          <ac:spMkLst>
            <pc:docMk/>
            <pc:sldMk cId="939554979" sldId="3976"/>
            <ac:spMk id="3" creationId="{89253642-C0DE-7C83-A7A1-3E35788E3CB5}"/>
          </ac:spMkLst>
        </pc:spChg>
      </pc:sldChg>
      <pc:sldChg chg="del">
        <pc:chgData name="Wei Li" userId="fae33518c2e5a771" providerId="LiveId" clId="{DF69532B-460A-4831-9EC4-402CEA25902C}" dt="2024-07-14T01:42:38.591" v="61" actId="47"/>
        <pc:sldMkLst>
          <pc:docMk/>
          <pc:sldMk cId="2417170538" sldId="5347"/>
        </pc:sldMkLst>
      </pc:sldChg>
      <pc:sldChg chg="del">
        <pc:chgData name="Wei Li" userId="fae33518c2e5a771" providerId="LiveId" clId="{DF69532B-460A-4831-9EC4-402CEA25902C}" dt="2024-07-14T02:11:57.119" v="218" actId="47"/>
        <pc:sldMkLst>
          <pc:docMk/>
          <pc:sldMk cId="1410347063" sldId="5348"/>
        </pc:sldMkLst>
      </pc:sldChg>
      <pc:sldChg chg="addSp delSp modSp mod">
        <pc:chgData name="Wei Li" userId="fae33518c2e5a771" providerId="LiveId" clId="{DF69532B-460A-4831-9EC4-402CEA25902C}" dt="2024-07-14T02:15:56.404" v="231" actId="1076"/>
        <pc:sldMkLst>
          <pc:docMk/>
          <pc:sldMk cId="473790587" sldId="5350"/>
        </pc:sldMkLst>
        <pc:picChg chg="add del mod">
          <ac:chgData name="Wei Li" userId="fae33518c2e5a771" providerId="LiveId" clId="{DF69532B-460A-4831-9EC4-402CEA25902C}" dt="2024-07-14T02:15:37.624" v="227" actId="478"/>
          <ac:picMkLst>
            <pc:docMk/>
            <pc:sldMk cId="473790587" sldId="5350"/>
            <ac:picMk id="4" creationId="{FF787988-3336-53AA-D765-FB4C4FA87436}"/>
          </ac:picMkLst>
        </pc:picChg>
        <pc:picChg chg="del">
          <ac:chgData name="Wei Li" userId="fae33518c2e5a771" providerId="LiveId" clId="{DF69532B-460A-4831-9EC4-402CEA25902C}" dt="2024-07-14T02:14:26.504" v="219" actId="478"/>
          <ac:picMkLst>
            <pc:docMk/>
            <pc:sldMk cId="473790587" sldId="5350"/>
            <ac:picMk id="5" creationId="{E4AFE04C-2E52-435C-454A-06E07D3EB7CB}"/>
          </ac:picMkLst>
        </pc:picChg>
        <pc:picChg chg="add mod">
          <ac:chgData name="Wei Li" userId="fae33518c2e5a771" providerId="LiveId" clId="{DF69532B-460A-4831-9EC4-402CEA25902C}" dt="2024-07-14T02:15:48.699" v="230" actId="14100"/>
          <ac:picMkLst>
            <pc:docMk/>
            <pc:sldMk cId="473790587" sldId="5350"/>
            <ac:picMk id="8" creationId="{63DC11CD-1339-D9C0-4487-9E21BE2CC70D}"/>
          </ac:picMkLst>
        </pc:picChg>
        <pc:picChg chg="mod">
          <ac:chgData name="Wei Li" userId="fae33518c2e5a771" providerId="LiveId" clId="{DF69532B-460A-4831-9EC4-402CEA25902C}" dt="2024-07-14T02:15:56.404" v="231" actId="1076"/>
          <ac:picMkLst>
            <pc:docMk/>
            <pc:sldMk cId="473790587" sldId="5350"/>
            <ac:picMk id="9" creationId="{AC688E64-D4AA-7F03-52F3-A595418783E7}"/>
          </ac:picMkLst>
        </pc:picChg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1020159893" sldId="5732"/>
        </pc:sldMkLst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2445843814" sldId="5733"/>
        </pc:sldMkLst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2457818126" sldId="5742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743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744"/>
        </pc:sldMkLst>
      </pc:sldChg>
      <pc:sldChg chg="del">
        <pc:chgData name="Wei Li" userId="fae33518c2e5a771" providerId="LiveId" clId="{DF69532B-460A-4831-9EC4-402CEA25902C}" dt="2024-07-14T01:42:23.674" v="58" actId="47"/>
        <pc:sldMkLst>
          <pc:docMk/>
          <pc:sldMk cId="2483010979" sldId="5745"/>
        </pc:sldMkLst>
      </pc:sldChg>
      <pc:sldChg chg="del">
        <pc:chgData name="Wei Li" userId="fae33518c2e5a771" providerId="LiveId" clId="{DF69532B-460A-4831-9EC4-402CEA25902C}" dt="2024-07-14T01:42:23.674" v="58" actId="47"/>
        <pc:sldMkLst>
          <pc:docMk/>
          <pc:sldMk cId="3899465752" sldId="5746"/>
        </pc:sldMkLst>
      </pc:sldChg>
      <pc:sldChg chg="del">
        <pc:chgData name="Wei Li" userId="fae33518c2e5a771" providerId="LiveId" clId="{DF69532B-460A-4831-9EC4-402CEA25902C}" dt="2024-07-14T01:42:23.674" v="58" actId="47"/>
        <pc:sldMkLst>
          <pc:docMk/>
          <pc:sldMk cId="1268581509" sldId="5747"/>
        </pc:sldMkLst>
      </pc:sldChg>
      <pc:sldChg chg="delSp modSp mod">
        <pc:chgData name="Wei Li" userId="fae33518c2e5a771" providerId="LiveId" clId="{DF69532B-460A-4831-9EC4-402CEA25902C}" dt="2024-07-14T02:19:08.035" v="254" actId="113"/>
        <pc:sldMkLst>
          <pc:docMk/>
          <pc:sldMk cId="4012147817" sldId="5748"/>
        </pc:sldMkLst>
        <pc:spChg chg="del">
          <ac:chgData name="Wei Li" userId="fae33518c2e5a771" providerId="LiveId" clId="{DF69532B-460A-4831-9EC4-402CEA25902C}" dt="2024-07-14T02:17:23.048" v="238" actId="478"/>
          <ac:spMkLst>
            <pc:docMk/>
            <pc:sldMk cId="4012147817" sldId="5748"/>
            <ac:spMk id="3" creationId="{005701AA-5663-5201-437A-C56B939E56F7}"/>
          </ac:spMkLst>
        </pc:spChg>
        <pc:spChg chg="mod">
          <ac:chgData name="Wei Li" userId="fae33518c2e5a771" providerId="LiveId" clId="{DF69532B-460A-4831-9EC4-402CEA25902C}" dt="2024-07-14T02:18:03.747" v="246" actId="1076"/>
          <ac:spMkLst>
            <pc:docMk/>
            <pc:sldMk cId="4012147817" sldId="5748"/>
            <ac:spMk id="6" creationId="{BA9E2203-D61E-30C5-6B6B-FC2FBE30F1D8}"/>
          </ac:spMkLst>
        </pc:spChg>
        <pc:spChg chg="mod">
          <ac:chgData name="Wei Li" userId="fae33518c2e5a771" providerId="LiveId" clId="{DF69532B-460A-4831-9EC4-402CEA25902C}" dt="2024-07-14T02:19:08.035" v="254" actId="113"/>
          <ac:spMkLst>
            <pc:docMk/>
            <pc:sldMk cId="4012147817" sldId="5748"/>
            <ac:spMk id="9" creationId="{A9F61778-6808-3EC7-C2B6-5E59282F6AA2}"/>
          </ac:spMkLst>
        </pc:spChg>
        <pc:picChg chg="del">
          <ac:chgData name="Wei Li" userId="fae33518c2e5a771" providerId="LiveId" clId="{DF69532B-460A-4831-9EC4-402CEA25902C}" dt="2024-07-14T02:17:28.364" v="240" actId="478"/>
          <ac:picMkLst>
            <pc:docMk/>
            <pc:sldMk cId="4012147817" sldId="5748"/>
            <ac:picMk id="2" creationId="{90C2B2A1-4467-7483-3338-0A852DABAA41}"/>
          </ac:picMkLst>
        </pc:picChg>
        <pc:picChg chg="del">
          <ac:chgData name="Wei Li" userId="fae33518c2e5a771" providerId="LiveId" clId="{DF69532B-460A-4831-9EC4-402CEA25902C}" dt="2024-07-14T02:17:28.364" v="240" actId="478"/>
          <ac:picMkLst>
            <pc:docMk/>
            <pc:sldMk cId="4012147817" sldId="5748"/>
            <ac:picMk id="4" creationId="{998D217C-0278-DD90-C605-E99B0E5F86EA}"/>
          </ac:picMkLst>
        </pc:picChg>
        <pc:picChg chg="del">
          <ac:chgData name="Wei Li" userId="fae33518c2e5a771" providerId="LiveId" clId="{DF69532B-460A-4831-9EC4-402CEA25902C}" dt="2024-07-14T02:17:28.364" v="240" actId="478"/>
          <ac:picMkLst>
            <pc:docMk/>
            <pc:sldMk cId="4012147817" sldId="5748"/>
            <ac:picMk id="1026" creationId="{EDBE096B-5D29-F926-5454-22DE17506C7D}"/>
          </ac:picMkLst>
        </pc:picChg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3051508905" sldId="5749"/>
        </pc:sldMkLst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1885962111" sldId="5750"/>
        </pc:sldMkLst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1987632193" sldId="5751"/>
        </pc:sldMkLst>
      </pc:sldChg>
      <pc:sldChg chg="del">
        <pc:chgData name="Wei Li" userId="fae33518c2e5a771" providerId="LiveId" clId="{DF69532B-460A-4831-9EC4-402CEA25902C}" dt="2024-07-14T01:41:41.408" v="57" actId="47"/>
        <pc:sldMkLst>
          <pc:docMk/>
          <pc:sldMk cId="4182714121" sldId="5752"/>
        </pc:sldMkLst>
      </pc:sldChg>
      <pc:sldChg chg="modSp mod">
        <pc:chgData name="Wei Li" userId="fae33518c2e5a771" providerId="LiveId" clId="{DF69532B-460A-4831-9EC4-402CEA25902C}" dt="2024-07-14T01:37:23.620" v="32" actId="27636"/>
        <pc:sldMkLst>
          <pc:docMk/>
          <pc:sldMk cId="0" sldId="5753"/>
        </pc:sldMkLst>
        <pc:spChg chg="mod">
          <ac:chgData name="Wei Li" userId="fae33518c2e5a771" providerId="LiveId" clId="{DF69532B-460A-4831-9EC4-402CEA25902C}" dt="2024-07-14T01:37:23.620" v="32" actId="27636"/>
          <ac:spMkLst>
            <pc:docMk/>
            <pc:sldMk cId="0" sldId="5753"/>
            <ac:spMk id="159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7:15.175" v="30" actId="255"/>
        <pc:sldMkLst>
          <pc:docMk/>
          <pc:sldMk cId="0" sldId="5754"/>
        </pc:sldMkLst>
        <pc:spChg chg="mod">
          <ac:chgData name="Wei Li" userId="fae33518c2e5a771" providerId="LiveId" clId="{DF69532B-460A-4831-9EC4-402CEA25902C}" dt="2024-07-14T01:37:15.175" v="30" actId="255"/>
          <ac:spMkLst>
            <pc:docMk/>
            <pc:sldMk cId="0" sldId="5754"/>
            <ac:spMk id="162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7:30.596" v="34" actId="27636"/>
        <pc:sldMkLst>
          <pc:docMk/>
          <pc:sldMk cId="0" sldId="5755"/>
        </pc:sldMkLst>
        <pc:spChg chg="mod">
          <ac:chgData name="Wei Li" userId="fae33518c2e5a771" providerId="LiveId" clId="{DF69532B-460A-4831-9EC4-402CEA25902C}" dt="2024-07-14T01:37:30.596" v="34" actId="27636"/>
          <ac:spMkLst>
            <pc:docMk/>
            <pc:sldMk cId="0" sldId="5755"/>
            <ac:spMk id="167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7:37.017" v="36" actId="27636"/>
        <pc:sldMkLst>
          <pc:docMk/>
          <pc:sldMk cId="0" sldId="5756"/>
        </pc:sldMkLst>
        <pc:spChg chg="mod">
          <ac:chgData name="Wei Li" userId="fae33518c2e5a771" providerId="LiveId" clId="{DF69532B-460A-4831-9EC4-402CEA25902C}" dt="2024-07-14T01:37:37.017" v="36" actId="27636"/>
          <ac:spMkLst>
            <pc:docMk/>
            <pc:sldMk cId="0" sldId="5756"/>
            <ac:spMk id="172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7:45.136" v="38" actId="27636"/>
        <pc:sldMkLst>
          <pc:docMk/>
          <pc:sldMk cId="0" sldId="5757"/>
        </pc:sldMkLst>
        <pc:spChg chg="mod">
          <ac:chgData name="Wei Li" userId="fae33518c2e5a771" providerId="LiveId" clId="{DF69532B-460A-4831-9EC4-402CEA25902C}" dt="2024-07-14T01:37:45.136" v="38" actId="27636"/>
          <ac:spMkLst>
            <pc:docMk/>
            <pc:sldMk cId="0" sldId="5757"/>
            <ac:spMk id="177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7:51.525" v="40" actId="27636"/>
        <pc:sldMkLst>
          <pc:docMk/>
          <pc:sldMk cId="0" sldId="5758"/>
        </pc:sldMkLst>
        <pc:spChg chg="mod">
          <ac:chgData name="Wei Li" userId="fae33518c2e5a771" providerId="LiveId" clId="{DF69532B-460A-4831-9EC4-402CEA25902C}" dt="2024-07-14T01:37:51.525" v="40" actId="27636"/>
          <ac:spMkLst>
            <pc:docMk/>
            <pc:sldMk cId="0" sldId="5758"/>
            <ac:spMk id="180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7:58.638" v="42" actId="27636"/>
        <pc:sldMkLst>
          <pc:docMk/>
          <pc:sldMk cId="0" sldId="5759"/>
        </pc:sldMkLst>
        <pc:spChg chg="mod">
          <ac:chgData name="Wei Li" userId="fae33518c2e5a771" providerId="LiveId" clId="{DF69532B-460A-4831-9EC4-402CEA25902C}" dt="2024-07-14T01:37:58.638" v="42" actId="27636"/>
          <ac:spMkLst>
            <pc:docMk/>
            <pc:sldMk cId="0" sldId="5759"/>
            <ac:spMk id="185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8:03.394" v="44" actId="27636"/>
        <pc:sldMkLst>
          <pc:docMk/>
          <pc:sldMk cId="0" sldId="5760"/>
        </pc:sldMkLst>
        <pc:spChg chg="mod">
          <ac:chgData name="Wei Li" userId="fae33518c2e5a771" providerId="LiveId" clId="{DF69532B-460A-4831-9EC4-402CEA25902C}" dt="2024-07-14T01:38:03.394" v="44" actId="27636"/>
          <ac:spMkLst>
            <pc:docMk/>
            <pc:sldMk cId="0" sldId="5760"/>
            <ac:spMk id="190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8:09.179" v="46" actId="27636"/>
        <pc:sldMkLst>
          <pc:docMk/>
          <pc:sldMk cId="0" sldId="5761"/>
        </pc:sldMkLst>
        <pc:spChg chg="mod">
          <ac:chgData name="Wei Li" userId="fae33518c2e5a771" providerId="LiveId" clId="{DF69532B-460A-4831-9EC4-402CEA25902C}" dt="2024-07-14T01:38:09.179" v="46" actId="27636"/>
          <ac:spMkLst>
            <pc:docMk/>
            <pc:sldMk cId="0" sldId="5761"/>
            <ac:spMk id="195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9:09.024" v="47" actId="27636"/>
        <pc:sldMkLst>
          <pc:docMk/>
          <pc:sldMk cId="0" sldId="5775"/>
        </pc:sldMkLst>
        <pc:spChg chg="mod">
          <ac:chgData name="Wei Li" userId="fae33518c2e5a771" providerId="LiveId" clId="{DF69532B-460A-4831-9EC4-402CEA25902C}" dt="2024-07-14T01:39:09.024" v="47" actId="27636"/>
          <ac:spMkLst>
            <pc:docMk/>
            <pc:sldMk cId="0" sldId="5775"/>
            <ac:spMk id="94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9:33.466" v="52" actId="255"/>
        <pc:sldMkLst>
          <pc:docMk/>
          <pc:sldMk cId="0" sldId="5776"/>
        </pc:sldMkLst>
        <pc:spChg chg="mod">
          <ac:chgData name="Wei Li" userId="fae33518c2e5a771" providerId="LiveId" clId="{DF69532B-460A-4831-9EC4-402CEA25902C}" dt="2024-07-14T01:39:33.466" v="52" actId="255"/>
          <ac:spMkLst>
            <pc:docMk/>
            <pc:sldMk cId="0" sldId="5776"/>
            <ac:spMk id="96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9:48.369" v="54" actId="255"/>
        <pc:sldMkLst>
          <pc:docMk/>
          <pc:sldMk cId="0" sldId="5777"/>
        </pc:sldMkLst>
        <pc:spChg chg="mod">
          <ac:chgData name="Wei Li" userId="fae33518c2e5a771" providerId="LiveId" clId="{DF69532B-460A-4831-9EC4-402CEA25902C}" dt="2024-07-14T01:39:48.369" v="54" actId="255"/>
          <ac:spMkLst>
            <pc:docMk/>
            <pc:sldMk cId="0" sldId="5777"/>
            <ac:spMk id="98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40:00.906" v="56" actId="255"/>
        <pc:sldMkLst>
          <pc:docMk/>
          <pc:sldMk cId="0" sldId="5778"/>
        </pc:sldMkLst>
        <pc:spChg chg="mod">
          <ac:chgData name="Wei Li" userId="fae33518c2e5a771" providerId="LiveId" clId="{DF69532B-460A-4831-9EC4-402CEA25902C}" dt="2024-07-14T01:40:00.906" v="56" actId="255"/>
          <ac:spMkLst>
            <pc:docMk/>
            <pc:sldMk cId="0" sldId="5778"/>
            <ac:spMk id="100" creationId="{00000000-0000-0000-0000-000000000000}"/>
          </ac:spMkLst>
        </pc:spChg>
      </pc:sldChg>
      <pc:sldChg chg="add">
        <pc:chgData name="Wei Li" userId="fae33518c2e5a771" providerId="LiveId" clId="{DF69532B-460A-4831-9EC4-402CEA25902C}" dt="2024-07-14T01:42:32.789" v="59"/>
        <pc:sldMkLst>
          <pc:docMk/>
          <pc:sldMk cId="281733706" sldId="5788"/>
        </pc:sldMkLst>
      </pc:sldChg>
      <pc:sldChg chg="modSp add mod setBg">
        <pc:chgData name="Wei Li" userId="fae33518c2e5a771" providerId="LiveId" clId="{DF69532B-460A-4831-9EC4-402CEA25902C}" dt="2024-07-14T02:18:34.227" v="253" actId="255"/>
        <pc:sldMkLst>
          <pc:docMk/>
          <pc:sldMk cId="3631104944" sldId="5791"/>
        </pc:sldMkLst>
        <pc:spChg chg="mod">
          <ac:chgData name="Wei Li" userId="fae33518c2e5a771" providerId="LiveId" clId="{DF69532B-460A-4831-9EC4-402CEA25902C}" dt="2024-07-14T02:18:34.227" v="253" actId="255"/>
          <ac:spMkLst>
            <pc:docMk/>
            <pc:sldMk cId="3631104944" sldId="5791"/>
            <ac:spMk id="9" creationId="{A9F61778-6808-3EC7-C2B6-5E59282F6AA2}"/>
          </ac:spMkLst>
        </pc:spChg>
      </pc:sldChg>
      <pc:sldMasterChg chg="del delSldLayout">
        <pc:chgData name="Wei Li" userId="fae33518c2e5a771" providerId="LiveId" clId="{DF69532B-460A-4831-9EC4-402CEA25902C}" dt="2024-07-14T01:44:47.683" v="63" actId="47"/>
        <pc:sldMasterMkLst>
          <pc:docMk/>
          <pc:sldMasterMk cId="3789359544" sldId="2147484541"/>
        </pc:sldMasterMkLst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539248462" sldId="2147484542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1286923052" sldId="2147484543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3555514015" sldId="2147484544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1298814251" sldId="2147484545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1318886411" sldId="2147484546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1759815827" sldId="2147484547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1962909438" sldId="2147484548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77520675" sldId="2147484549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2928060658" sldId="2147484550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3681983409" sldId="2147484551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2649947882" sldId="2147484552"/>
          </pc:sldLayoutMkLst>
        </pc:sldLayoutChg>
      </pc:sldMasterChg>
      <pc:sldMasterChg chg="del delSldLayout">
        <pc:chgData name="Wei Li" userId="fae33518c2e5a771" providerId="LiveId" clId="{DF69532B-460A-4831-9EC4-402CEA25902C}" dt="2024-07-14T01:42:23.674" v="58" actId="47"/>
        <pc:sldMasterMkLst>
          <pc:docMk/>
          <pc:sldMasterMk cId="1722653856" sldId="2147484553"/>
        </pc:sldMasterMkLst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1443944317" sldId="2147484554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2011170667" sldId="2147484555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442014914" sldId="2147484556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1563316768" sldId="2147484557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122804679" sldId="2147484558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2699053578" sldId="2147484559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3544515426" sldId="2147484560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1002324735" sldId="2147484561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3843715648" sldId="2147484562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13825184" sldId="2147484563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4158648277" sldId="2147484564"/>
          </pc:sldLayoutMkLst>
        </pc:sldLayoutChg>
      </pc:sldMasterChg>
      <pc:sldMasterChg chg="del delSldLayout">
        <pc:chgData name="Wei Li" userId="fae33518c2e5a771" providerId="LiveId" clId="{DF69532B-460A-4831-9EC4-402CEA25902C}" dt="2024-07-14T01:35:21.133" v="0" actId="47"/>
        <pc:sldMasterMkLst>
          <pc:docMk/>
          <pc:sldMasterMk cId="1606511056" sldId="2147484565"/>
        </pc:sldMasterMkLst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3945286740" sldId="2147484566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4027901207" sldId="2147484567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3800869374" sldId="2147484568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870201423" sldId="2147484569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3297530475" sldId="2147484570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2458894637" sldId="2147484571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1109333318" sldId="2147484572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300547168" sldId="2147484573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1398212043" sldId="2147484574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2821473783" sldId="2147484575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1276280398" sldId="2147484576"/>
          </pc:sldLayoutMkLst>
        </pc:sldLayoutChg>
      </pc:sldMasterChg>
      <pc:sldMasterChg chg="del delSldLayout">
        <pc:chgData name="Wei Li" userId="fae33518c2e5a771" providerId="LiveId" clId="{DF69532B-460A-4831-9EC4-402CEA25902C}" dt="2024-07-14T01:35:21.133" v="0" actId="47"/>
        <pc:sldMasterMkLst>
          <pc:docMk/>
          <pc:sldMasterMk cId="3663405457" sldId="2147484577"/>
        </pc:sldMasterMkLst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2512111098" sldId="2147484578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2799925720" sldId="2147484579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1282372774" sldId="2147484580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1238873301" sldId="2147484581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3498474906" sldId="2147484582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1622284688" sldId="2147484583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886331307" sldId="2147484584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3922197770" sldId="2147484585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3264601739" sldId="2147484586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40148844" sldId="2147484587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84386427" sldId="2147484588"/>
          </pc:sldLayoutMkLst>
        </pc:sldLayoutChg>
      </pc:sldMasterChg>
      <pc:sldMasterChg chg="del delSldLayout">
        <pc:chgData name="Wei Li" userId="fae33518c2e5a771" providerId="LiveId" clId="{DF69532B-460A-4831-9EC4-402CEA25902C}" dt="2024-07-14T01:41:41.408" v="57" actId="47"/>
        <pc:sldMasterMkLst>
          <pc:docMk/>
          <pc:sldMasterMk cId="1169265768" sldId="2147484589"/>
        </pc:sldMasterMkLst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3914000510" sldId="2147484590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3912695835" sldId="2147484591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1472827324" sldId="2147484592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2659754510" sldId="2147484593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2334672716" sldId="2147484594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595320611" sldId="2147484595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1191964024" sldId="2147484596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3199491141" sldId="2147484597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2692808608" sldId="2147484598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359302394" sldId="2147484599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529042396" sldId="2147484600"/>
          </pc:sldLayoutMkLst>
        </pc:sldLayoutChg>
      </pc:sldMasterChg>
      <pc:sldMasterChg chg="del delSldLayout">
        <pc:chgData name="Wei Li" userId="fae33518c2e5a771" providerId="LiveId" clId="{DF69532B-460A-4831-9EC4-402CEA25902C}" dt="2024-07-14T02:11:57.119" v="218" actId="47"/>
        <pc:sldMasterMkLst>
          <pc:docMk/>
          <pc:sldMasterMk cId="3991789201" sldId="2147484668"/>
        </pc:sldMasterMkLst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3742292417" sldId="2147484669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1764123379" sldId="2147484670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1401927006" sldId="2147484671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3628613566" sldId="2147484672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3140993791" sldId="2147484673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1388825821" sldId="2147484674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1243234201" sldId="2147484675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2397024306" sldId="2147484676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1403544969" sldId="2147484677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694549367" sldId="2147484678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386114898" sldId="2147484679"/>
          </pc:sldLayoutMkLst>
        </pc:sldLayoutChg>
      </pc:sldMasterChg>
    </pc:docChg>
  </pc:docChgLst>
  <pc:docChgLst>
    <pc:chgData name="Wei Li" userId="fae33518c2e5a771" providerId="LiveId" clId="{9F90E46A-48FF-4D7C-962C-6CAEB56ED217}"/>
    <pc:docChg chg="addSld delSld modSld delMainMaster">
      <pc:chgData name="Wei Li" userId="fae33518c2e5a771" providerId="LiveId" clId="{9F90E46A-48FF-4D7C-962C-6CAEB56ED217}" dt="2024-09-22T03:57:28.523" v="80" actId="6549"/>
      <pc:docMkLst>
        <pc:docMk/>
      </pc:docMkLst>
      <pc:sldChg chg="modSp mod">
        <pc:chgData name="Wei Li" userId="fae33518c2e5a771" providerId="LiveId" clId="{9F90E46A-48FF-4D7C-962C-6CAEB56ED217}" dt="2024-09-22T03:54:26.780" v="45" actId="20577"/>
        <pc:sldMkLst>
          <pc:docMk/>
          <pc:sldMk cId="1095009189" sldId="273"/>
        </pc:sldMkLst>
        <pc:spChg chg="mod">
          <ac:chgData name="Wei Li" userId="fae33518c2e5a771" providerId="LiveId" clId="{9F90E46A-48FF-4D7C-962C-6CAEB56ED217}" dt="2024-09-22T03:54:26.780" v="45" actId="20577"/>
          <ac:spMkLst>
            <pc:docMk/>
            <pc:sldMk cId="1095009189" sldId="273"/>
            <ac:spMk id="3" creationId="{09B6648E-CE01-28FF-35E2-766E163ED5F7}"/>
          </ac:spMkLst>
        </pc:spChg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418116087" sldId="364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681227401" sldId="365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3615027517" sldId="366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1195371506" sldId="367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388626012" sldId="368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058151511" sldId="375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543482315" sldId="376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1809621942" sldId="377"/>
        </pc:sldMkLst>
      </pc:sldChg>
      <pc:sldChg chg="del">
        <pc:chgData name="Wei Li" userId="fae33518c2e5a771" providerId="LiveId" clId="{9F90E46A-48FF-4D7C-962C-6CAEB56ED217}" dt="2024-09-22T03:26:41.195" v="5" actId="47"/>
        <pc:sldMkLst>
          <pc:docMk/>
          <pc:sldMk cId="1069644509" sldId="381"/>
        </pc:sldMkLst>
      </pc:sldChg>
      <pc:sldChg chg="del">
        <pc:chgData name="Wei Li" userId="fae33518c2e5a771" providerId="LiveId" clId="{9F90E46A-48FF-4D7C-962C-6CAEB56ED217}" dt="2024-09-22T03:26:41.195" v="5" actId="47"/>
        <pc:sldMkLst>
          <pc:docMk/>
          <pc:sldMk cId="1881435715" sldId="382"/>
        </pc:sldMkLst>
      </pc:sldChg>
      <pc:sldChg chg="del">
        <pc:chgData name="Wei Li" userId="fae33518c2e5a771" providerId="LiveId" clId="{9F90E46A-48FF-4D7C-962C-6CAEB56ED217}" dt="2024-09-22T03:26:41.195" v="5" actId="47"/>
        <pc:sldMkLst>
          <pc:docMk/>
          <pc:sldMk cId="447809644" sldId="383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3914447219" sldId="387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864966412" sldId="388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1746178304" sldId="389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36168684" sldId="390"/>
        </pc:sldMkLst>
      </pc:sldChg>
      <pc:sldChg chg="del">
        <pc:chgData name="Wei Li" userId="fae33518c2e5a771" providerId="LiveId" clId="{9F90E46A-48FF-4D7C-962C-6CAEB56ED217}" dt="2024-09-22T03:26:41.195" v="5" actId="47"/>
        <pc:sldMkLst>
          <pc:docMk/>
          <pc:sldMk cId="2058646175" sldId="391"/>
        </pc:sldMkLst>
      </pc:sldChg>
      <pc:sldChg chg="del">
        <pc:chgData name="Wei Li" userId="fae33518c2e5a771" providerId="LiveId" clId="{9F90E46A-48FF-4D7C-962C-6CAEB56ED217}" dt="2024-09-22T03:26:41.195" v="5" actId="47"/>
        <pc:sldMkLst>
          <pc:docMk/>
          <pc:sldMk cId="1215136386" sldId="392"/>
        </pc:sldMkLst>
      </pc:sldChg>
      <pc:sldChg chg="del">
        <pc:chgData name="Wei Li" userId="fae33518c2e5a771" providerId="LiveId" clId="{9F90E46A-48FF-4D7C-962C-6CAEB56ED217}" dt="2024-09-22T03:26:41.195" v="5" actId="47"/>
        <pc:sldMkLst>
          <pc:docMk/>
          <pc:sldMk cId="2134460419" sldId="393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966880236" sldId="394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3214496429" sldId="395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3582144282" sldId="396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080691001" sldId="397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029492370" sldId="398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684220703" sldId="399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576863899" sldId="400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621138635" sldId="401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4062696824" sldId="402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407784251" sldId="421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0" sldId="888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4156970286" sldId="898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0" sldId="914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1907621559" sldId="915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2843817140" sldId="916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1941961618" sldId="917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3553735931" sldId="918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3717786335" sldId="919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1627070678" sldId="920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320641815" sldId="921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1415594728" sldId="922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3218417896" sldId="923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1635144325" sldId="924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2045501948" sldId="925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1732847337" sldId="926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2492026593" sldId="927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890450502" sldId="929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3699569645" sldId="930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397510426" sldId="931"/>
        </pc:sldMkLst>
      </pc:sldChg>
      <pc:sldChg chg="modSp mod">
        <pc:chgData name="Wei Li" userId="fae33518c2e5a771" providerId="LiveId" clId="{9F90E46A-48FF-4D7C-962C-6CAEB56ED217}" dt="2024-09-22T03:57:28.523" v="80" actId="6549"/>
        <pc:sldMkLst>
          <pc:docMk/>
          <pc:sldMk cId="252876147" sldId="960"/>
        </pc:sldMkLst>
        <pc:spChg chg="mod">
          <ac:chgData name="Wei Li" userId="fae33518c2e5a771" providerId="LiveId" clId="{9F90E46A-48FF-4D7C-962C-6CAEB56ED217}" dt="2024-09-22T03:57:28.523" v="80" actId="6549"/>
          <ac:spMkLst>
            <pc:docMk/>
            <pc:sldMk cId="252876147" sldId="960"/>
            <ac:spMk id="3" creationId="{43C66B0D-EB67-8E7E-A0F4-2BCBA60641F0}"/>
          </ac:spMkLst>
        </pc:spChg>
        <pc:spChg chg="mod">
          <ac:chgData name="Wei Li" userId="fae33518c2e5a771" providerId="LiveId" clId="{9F90E46A-48FF-4D7C-962C-6CAEB56ED217}" dt="2024-09-22T03:55:36.428" v="48" actId="1076"/>
          <ac:spMkLst>
            <pc:docMk/>
            <pc:sldMk cId="252876147" sldId="960"/>
            <ac:spMk id="4" creationId="{70AFC8D4-F998-6E7E-4EDD-18BDFC7B6874}"/>
          </ac:spMkLst>
        </pc:spChg>
      </pc:sldChg>
      <pc:sldChg chg="modSp mod">
        <pc:chgData name="Wei Li" userId="fae33518c2e5a771" providerId="LiveId" clId="{9F90E46A-48FF-4D7C-962C-6CAEB56ED217}" dt="2024-09-22T03:25:53.927" v="3" actId="1076"/>
        <pc:sldMkLst>
          <pc:docMk/>
          <pc:sldMk cId="1187257088" sldId="3973"/>
        </pc:sldMkLst>
        <pc:spChg chg="mod">
          <ac:chgData name="Wei Li" userId="fae33518c2e5a771" providerId="LiveId" clId="{9F90E46A-48FF-4D7C-962C-6CAEB56ED217}" dt="2024-09-22T03:25:53.927" v="3" actId="1076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9F90E46A-48FF-4D7C-962C-6CAEB56ED217}" dt="2024-09-22T03:47:25.481" v="31" actId="255"/>
        <pc:sldMkLst>
          <pc:docMk/>
          <pc:sldMk cId="939554979" sldId="3976"/>
        </pc:sldMkLst>
        <pc:spChg chg="mod">
          <ac:chgData name="Wei Li" userId="fae33518c2e5a771" providerId="LiveId" clId="{9F90E46A-48FF-4D7C-962C-6CAEB56ED217}" dt="2024-09-22T03:47:25.481" v="31" actId="255"/>
          <ac:spMkLst>
            <pc:docMk/>
            <pc:sldMk cId="939554979" sldId="3976"/>
            <ac:spMk id="3" creationId="{89253642-C0DE-7C83-A7A1-3E35788E3CB5}"/>
          </ac:spMkLst>
        </pc:spChg>
      </pc:sldChg>
      <pc:sldChg chg="del">
        <pc:chgData name="Wei Li" userId="fae33518c2e5a771" providerId="LiveId" clId="{9F90E46A-48FF-4D7C-962C-6CAEB56ED217}" dt="2024-09-22T03:29:03.046" v="6" actId="47"/>
        <pc:sldMkLst>
          <pc:docMk/>
          <pc:sldMk cId="2344463161" sldId="5348"/>
        </pc:sldMkLst>
      </pc:sldChg>
      <pc:sldChg chg="del">
        <pc:chgData name="Wei Li" userId="fae33518c2e5a771" providerId="LiveId" clId="{9F90E46A-48FF-4D7C-962C-6CAEB56ED217}" dt="2024-09-22T03:29:03.046" v="6" actId="47"/>
        <pc:sldMkLst>
          <pc:docMk/>
          <pc:sldMk cId="156425970" sldId="5349"/>
        </pc:sldMkLst>
      </pc:sldChg>
      <pc:sldChg chg="del">
        <pc:chgData name="Wei Li" userId="fae33518c2e5a771" providerId="LiveId" clId="{9F90E46A-48FF-4D7C-962C-6CAEB56ED217}" dt="2024-09-22T03:29:03.046" v="6" actId="47"/>
        <pc:sldMkLst>
          <pc:docMk/>
          <pc:sldMk cId="106217529" sldId="5350"/>
        </pc:sldMkLst>
      </pc:sldChg>
      <pc:sldChg chg="del">
        <pc:chgData name="Wei Li" userId="fae33518c2e5a771" providerId="LiveId" clId="{9F90E46A-48FF-4D7C-962C-6CAEB56ED217}" dt="2024-09-22T03:43:12.042" v="8" actId="47"/>
        <pc:sldMkLst>
          <pc:docMk/>
          <pc:sldMk cId="3187313564" sldId="5352"/>
        </pc:sldMkLst>
      </pc:sldChg>
      <pc:sldChg chg="del">
        <pc:chgData name="Wei Li" userId="fae33518c2e5a771" providerId="LiveId" clId="{9F90E46A-48FF-4D7C-962C-6CAEB56ED217}" dt="2024-09-22T03:43:12.042" v="8" actId="47"/>
        <pc:sldMkLst>
          <pc:docMk/>
          <pc:sldMk cId="2994614902" sldId="5353"/>
        </pc:sldMkLst>
      </pc:sldChg>
      <pc:sldChg chg="del">
        <pc:chgData name="Wei Li" userId="fae33518c2e5a771" providerId="LiveId" clId="{9F90E46A-48FF-4D7C-962C-6CAEB56ED217}" dt="2024-09-22T03:43:12.042" v="8" actId="47"/>
        <pc:sldMkLst>
          <pc:docMk/>
          <pc:sldMk cId="2309835260" sldId="5354"/>
        </pc:sldMkLst>
      </pc:sldChg>
      <pc:sldChg chg="del">
        <pc:chgData name="Wei Li" userId="fae33518c2e5a771" providerId="LiveId" clId="{9F90E46A-48FF-4D7C-962C-6CAEB56ED217}" dt="2024-09-22T03:43:12.042" v="8" actId="47"/>
        <pc:sldMkLst>
          <pc:docMk/>
          <pc:sldMk cId="316389901" sldId="5355"/>
        </pc:sldMkLst>
      </pc:sldChg>
      <pc:sldChg chg="del">
        <pc:chgData name="Wei Li" userId="fae33518c2e5a771" providerId="LiveId" clId="{9F90E46A-48FF-4D7C-962C-6CAEB56ED217}" dt="2024-09-22T03:29:16.781" v="7" actId="47"/>
        <pc:sldMkLst>
          <pc:docMk/>
          <pc:sldMk cId="281733706" sldId="5788"/>
        </pc:sldMkLst>
      </pc:sldChg>
      <pc:sldChg chg="del">
        <pc:chgData name="Wei Li" userId="fae33518c2e5a771" providerId="LiveId" clId="{9F90E46A-48FF-4D7C-962C-6CAEB56ED217}" dt="2024-09-22T03:56:07.095" v="64" actId="47"/>
        <pc:sldMkLst>
          <pc:docMk/>
          <pc:sldMk cId="161782080" sldId="5789"/>
        </pc:sldMkLst>
      </pc:sldChg>
      <pc:sldChg chg="del">
        <pc:chgData name="Wei Li" userId="fae33518c2e5a771" providerId="LiveId" clId="{9F90E46A-48FF-4D7C-962C-6CAEB56ED217}" dt="2024-09-22T03:56:07.095" v="64" actId="47"/>
        <pc:sldMkLst>
          <pc:docMk/>
          <pc:sldMk cId="1732025059" sldId="5790"/>
        </pc:sldMkLst>
      </pc:sldChg>
      <pc:sldChg chg="del">
        <pc:chgData name="Wei Li" userId="fae33518c2e5a771" providerId="LiveId" clId="{9F90E46A-48FF-4D7C-962C-6CAEB56ED217}" dt="2024-09-22T03:43:12.042" v="8" actId="47"/>
        <pc:sldMkLst>
          <pc:docMk/>
          <pc:sldMk cId="0" sldId="5798"/>
        </pc:sldMkLst>
      </pc:sldChg>
      <pc:sldChg chg="del">
        <pc:chgData name="Wei Li" userId="fae33518c2e5a771" providerId="LiveId" clId="{9F90E46A-48FF-4D7C-962C-6CAEB56ED217}" dt="2024-09-22T03:43:12.042" v="8" actId="47"/>
        <pc:sldMkLst>
          <pc:docMk/>
          <pc:sldMk cId="0" sldId="5799"/>
        </pc:sldMkLst>
      </pc:sldChg>
      <pc:sldChg chg="del">
        <pc:chgData name="Wei Li" userId="fae33518c2e5a771" providerId="LiveId" clId="{9F90E46A-48FF-4D7C-962C-6CAEB56ED217}" dt="2024-09-22T03:43:12.042" v="8" actId="47"/>
        <pc:sldMkLst>
          <pc:docMk/>
          <pc:sldMk cId="0" sldId="5800"/>
        </pc:sldMkLst>
      </pc:sldChg>
      <pc:sldChg chg="modSp mod">
        <pc:chgData name="Wei Li" userId="fae33518c2e5a771" providerId="LiveId" clId="{9F90E46A-48FF-4D7C-962C-6CAEB56ED217}" dt="2024-09-22T03:56:49.886" v="72" actId="20577"/>
        <pc:sldMkLst>
          <pc:docMk/>
          <pc:sldMk cId="977971804" sldId="5801"/>
        </pc:sldMkLst>
        <pc:spChg chg="mod">
          <ac:chgData name="Wei Li" userId="fae33518c2e5a771" providerId="LiveId" clId="{9F90E46A-48FF-4D7C-962C-6CAEB56ED217}" dt="2024-09-22T03:56:49.886" v="72" actId="20577"/>
          <ac:spMkLst>
            <pc:docMk/>
            <pc:sldMk cId="977971804" sldId="5801"/>
            <ac:spMk id="3" creationId="{43C66B0D-EB67-8E7E-A0F4-2BCBA60641F0}"/>
          </ac:spMkLst>
        </pc:spChg>
        <pc:spChg chg="mod">
          <ac:chgData name="Wei Li" userId="fae33518c2e5a771" providerId="LiveId" clId="{9F90E46A-48FF-4D7C-962C-6CAEB56ED217}" dt="2024-09-22T03:56:42.657" v="67"/>
          <ac:spMkLst>
            <pc:docMk/>
            <pc:sldMk cId="977971804" sldId="5801"/>
            <ac:spMk id="4" creationId="{70AFC8D4-F998-6E7E-4EDD-18BDFC7B6874}"/>
          </ac:spMkLst>
        </pc:spChg>
      </pc:sldChg>
      <pc:sldChg chg="add del setBg">
        <pc:chgData name="Wei Li" userId="fae33518c2e5a771" providerId="LiveId" clId="{9F90E46A-48FF-4D7C-962C-6CAEB56ED217}" dt="2024-09-22T03:56:13.001" v="66" actId="47"/>
        <pc:sldMkLst>
          <pc:docMk/>
          <pc:sldMk cId="4182156183" sldId="5801"/>
        </pc:sldMkLst>
      </pc:sldChg>
      <pc:sldChg chg="modSp mod">
        <pc:chgData name="Wei Li" userId="fae33518c2e5a771" providerId="LiveId" clId="{9F90E46A-48FF-4D7C-962C-6CAEB56ED217}" dt="2024-09-22T03:57:07.319" v="77" actId="20577"/>
        <pc:sldMkLst>
          <pc:docMk/>
          <pc:sldMk cId="2251180482" sldId="5802"/>
        </pc:sldMkLst>
        <pc:spChg chg="mod">
          <ac:chgData name="Wei Li" userId="fae33518c2e5a771" providerId="LiveId" clId="{9F90E46A-48FF-4D7C-962C-6CAEB56ED217}" dt="2024-09-22T03:57:07.319" v="77" actId="20577"/>
          <ac:spMkLst>
            <pc:docMk/>
            <pc:sldMk cId="2251180482" sldId="5802"/>
            <ac:spMk id="3" creationId="{43C66B0D-EB67-8E7E-A0F4-2BCBA60641F0}"/>
          </ac:spMkLst>
        </pc:spChg>
        <pc:spChg chg="mod">
          <ac:chgData name="Wei Li" userId="fae33518c2e5a771" providerId="LiveId" clId="{9F90E46A-48FF-4D7C-962C-6CAEB56ED217}" dt="2024-09-22T03:57:01.956" v="73"/>
          <ac:spMkLst>
            <pc:docMk/>
            <pc:sldMk cId="2251180482" sldId="5802"/>
            <ac:spMk id="4" creationId="{70AFC8D4-F998-6E7E-4EDD-18BDFC7B6874}"/>
          </ac:spMkLst>
        </pc:spChg>
      </pc:sldChg>
      <pc:sldMasterChg chg="del delSldLayout">
        <pc:chgData name="Wei Li" userId="fae33518c2e5a771" providerId="LiveId" clId="{9F90E46A-48FF-4D7C-962C-6CAEB56ED217}" dt="2024-09-22T03:29:16.781" v="7" actId="47"/>
        <pc:sldMasterMkLst>
          <pc:docMk/>
          <pc:sldMasterMk cId="2192251190" sldId="2147483796"/>
        </pc:sldMasterMkLst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370295332" sldId="2147483797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461307890" sldId="2147483798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1360747085" sldId="2147483799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209003357" sldId="2147483800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2160237956" sldId="2147483801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1899140051" sldId="2147483802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273047434" sldId="2147483803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1717842013" sldId="2147483804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3244724120" sldId="2147483805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2144679443" sldId="2147483806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4104444153" sldId="2147483807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682981614" sldId="2147483808"/>
          </pc:sldLayoutMkLst>
        </pc:sldLayoutChg>
      </pc:sldMasterChg>
      <pc:sldMasterChg chg="del delSldLayout">
        <pc:chgData name="Wei Li" userId="fae33518c2e5a771" providerId="LiveId" clId="{9F90E46A-48FF-4D7C-962C-6CAEB56ED217}" dt="2024-09-22T03:26:29.108" v="4" actId="47"/>
        <pc:sldMasterMkLst>
          <pc:docMk/>
          <pc:sldMasterMk cId="1236107133" sldId="2147484749"/>
        </pc:sldMasterMkLst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1905351652" sldId="2147484750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3471150374" sldId="2147484751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1186621069" sldId="2147484752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2000454091" sldId="2147484753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2059485601" sldId="2147484754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1128727531" sldId="2147484755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2518515345" sldId="2147484756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3862510008" sldId="2147484757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1213258799" sldId="2147484758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4114268745" sldId="2147484759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277768908" sldId="2147484760"/>
          </pc:sldLayoutMkLst>
        </pc:sldLayoutChg>
      </pc:sldMasterChg>
      <pc:sldMasterChg chg="del delSldLayout">
        <pc:chgData name="Wei Li" userId="fae33518c2e5a771" providerId="LiveId" clId="{9F90E46A-48FF-4D7C-962C-6CAEB56ED217}" dt="2024-09-22T03:26:29.108" v="4" actId="47"/>
        <pc:sldMasterMkLst>
          <pc:docMk/>
          <pc:sldMasterMk cId="742967080" sldId="2147484761"/>
        </pc:sldMasterMkLst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3120669327" sldId="2147484762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3024913867" sldId="2147484763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4231806610" sldId="2147484764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2246842483" sldId="2147484765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3371490336" sldId="2147484766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3386528323" sldId="2147484767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3326932214" sldId="2147484768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4083616235" sldId="2147484769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3717870715" sldId="2147484770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4077258151" sldId="2147484771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2183885823" sldId="2147484772"/>
          </pc:sldLayoutMkLst>
        </pc:sldLayoutChg>
      </pc:sldMasterChg>
      <pc:sldMasterChg chg="del delSldLayout">
        <pc:chgData name="Wei Li" userId="fae33518c2e5a771" providerId="LiveId" clId="{9F90E46A-48FF-4D7C-962C-6CAEB56ED217}" dt="2024-09-22T03:26:41.195" v="5" actId="47"/>
        <pc:sldMasterMkLst>
          <pc:docMk/>
          <pc:sldMasterMk cId="3577415074" sldId="2147484783"/>
        </pc:sldMasterMkLst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4230070606" sldId="2147484784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2974929477" sldId="2147484785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4085004399" sldId="2147484786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1784770275" sldId="2147484787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186322715" sldId="2147484788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605450558" sldId="2147484789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745213282" sldId="2147484790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1730853407" sldId="2147484791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3795797184" sldId="2147484792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517205443" sldId="2147484793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654443517" sldId="2147484794"/>
          </pc:sldLayoutMkLst>
        </pc:sldLayoutChg>
      </pc:sldMasterChg>
      <pc:sldMasterChg chg="del delSldLayout">
        <pc:chgData name="Wei Li" userId="fae33518c2e5a771" providerId="LiveId" clId="{9F90E46A-48FF-4D7C-962C-6CAEB56ED217}" dt="2024-09-22T03:29:03.046" v="6" actId="47"/>
        <pc:sldMasterMkLst>
          <pc:docMk/>
          <pc:sldMasterMk cId="3924301890" sldId="2147484795"/>
        </pc:sldMasterMkLst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1329143877" sldId="2147484796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3819824764" sldId="2147484797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1837864283" sldId="2147484798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3156078288" sldId="2147484799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1333558444" sldId="2147484800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1457510201" sldId="2147484801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438746666" sldId="2147484802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634396396" sldId="2147484803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2651060189" sldId="2147484804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304586828" sldId="2147484805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3327658923" sldId="2147484806"/>
          </pc:sldLayoutMkLst>
        </pc:sldLayoutChg>
      </pc:sldMasterChg>
      <pc:sldMasterChg chg="del delSldLayout">
        <pc:chgData name="Wei Li" userId="fae33518c2e5a771" providerId="LiveId" clId="{9F90E46A-48FF-4D7C-962C-6CAEB56ED217}" dt="2024-09-22T03:25:24.699" v="0" actId="47"/>
        <pc:sldMasterMkLst>
          <pc:docMk/>
          <pc:sldMasterMk cId="1657588526" sldId="2147484807"/>
        </pc:sldMasterMkLst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3700269953" sldId="2147484808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53089137" sldId="2147484809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3727357590" sldId="2147484810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34578703" sldId="2147484811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981172149" sldId="2147484812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2308498558" sldId="2147484813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3674577017" sldId="2147484814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2735734078" sldId="2147484815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1115234433" sldId="2147484816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2387903382" sldId="2147484817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3968027979" sldId="2147484818"/>
          </pc:sldLayoutMkLst>
        </pc:sldLayoutChg>
      </pc:sldMasterChg>
    </pc:docChg>
  </pc:docChgLst>
  <pc:docChgLst>
    <pc:chgData name="Wei Li" userId="fae33518c2e5a771" providerId="LiveId" clId="{02F478B9-D74A-4C94-B4F5-05113938DE46}"/>
    <pc:docChg chg="undo custSel delSld modSld delMainMaster">
      <pc:chgData name="Wei Li" userId="fae33518c2e5a771" providerId="LiveId" clId="{02F478B9-D74A-4C94-B4F5-05113938DE46}" dt="2024-01-07T03:14:00.045" v="96" actId="20577"/>
      <pc:docMkLst>
        <pc:docMk/>
      </pc:docMkLst>
      <pc:sldChg chg="del">
        <pc:chgData name="Wei Li" userId="fae33518c2e5a771" providerId="LiveId" clId="{02F478B9-D74A-4C94-B4F5-05113938DE46}" dt="2024-01-07T02:42:14.857" v="19" actId="2696"/>
        <pc:sldMkLst>
          <pc:docMk/>
          <pc:sldMk cId="2977915630" sldId="270"/>
        </pc:sldMkLst>
      </pc:sldChg>
      <pc:sldChg chg="del">
        <pc:chgData name="Wei Li" userId="fae33518c2e5a771" providerId="LiveId" clId="{02F478B9-D74A-4C94-B4F5-05113938DE46}" dt="2024-01-07T02:48:48.060" v="22" actId="47"/>
        <pc:sldMkLst>
          <pc:docMk/>
          <pc:sldMk cId="3185611366" sldId="271"/>
        </pc:sldMkLst>
      </pc:sldChg>
      <pc:sldChg chg="modSp mod">
        <pc:chgData name="Wei Li" userId="fae33518c2e5a771" providerId="LiveId" clId="{02F478B9-D74A-4C94-B4F5-05113938DE46}" dt="2024-01-07T03:10:37.552" v="33" actId="122"/>
        <pc:sldMkLst>
          <pc:docMk/>
          <pc:sldMk cId="1095009189" sldId="273"/>
        </pc:sldMkLst>
        <pc:spChg chg="mod">
          <ac:chgData name="Wei Li" userId="fae33518c2e5a771" providerId="LiveId" clId="{02F478B9-D74A-4C94-B4F5-05113938DE46}" dt="2024-01-07T03:10:37.552" v="33" actId="122"/>
          <ac:spMkLst>
            <pc:docMk/>
            <pc:sldMk cId="1095009189" sldId="273"/>
            <ac:spMk id="5" creationId="{A3ED9C97-F267-DE60-41C6-4247C4FF8198}"/>
          </ac:spMkLst>
        </pc:spChg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222512260" sldId="282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137529745" sldId="283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3232776956" sldId="284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81832354" sldId="285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767831390" sldId="286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724627035" sldId="287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330324670" sldId="289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852578393" sldId="290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1195371506" sldId="367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2388626012" sldId="368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0" sldId="370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0" sldId="371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0" sldId="372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0" sldId="373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0" sldId="374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2058151511" sldId="375"/>
        </pc:sldMkLst>
      </pc:sldChg>
      <pc:sldChg chg="del">
        <pc:chgData name="Wei Li" userId="fae33518c2e5a771" providerId="LiveId" clId="{02F478B9-D74A-4C94-B4F5-05113938DE46}" dt="2024-01-07T02:40:40.248" v="15" actId="47"/>
        <pc:sldMkLst>
          <pc:docMk/>
          <pc:sldMk cId="628451326" sldId="584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2105565174" sldId="585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167571595" sldId="586"/>
        </pc:sldMkLst>
      </pc:sldChg>
      <pc:sldChg chg="del">
        <pc:chgData name="Wei Li" userId="fae33518c2e5a771" providerId="LiveId" clId="{02F478B9-D74A-4C94-B4F5-05113938DE46}" dt="2024-01-07T02:40:40.248" v="15" actId="47"/>
        <pc:sldMkLst>
          <pc:docMk/>
          <pc:sldMk cId="3955251135" sldId="587"/>
        </pc:sldMkLst>
      </pc:sldChg>
      <pc:sldChg chg="del">
        <pc:chgData name="Wei Li" userId="fae33518c2e5a771" providerId="LiveId" clId="{02F478B9-D74A-4C94-B4F5-05113938DE46}" dt="2024-01-07T02:40:40.248" v="15" actId="47"/>
        <pc:sldMkLst>
          <pc:docMk/>
          <pc:sldMk cId="718765077" sldId="588"/>
        </pc:sldMkLst>
      </pc:sldChg>
      <pc:sldChg chg="del">
        <pc:chgData name="Wei Li" userId="fae33518c2e5a771" providerId="LiveId" clId="{02F478B9-D74A-4C94-B4F5-05113938DE46}" dt="2024-01-07T02:40:40.248" v="15" actId="47"/>
        <pc:sldMkLst>
          <pc:docMk/>
          <pc:sldMk cId="475995483" sldId="590"/>
        </pc:sldMkLst>
      </pc:sldChg>
      <pc:sldChg chg="del">
        <pc:chgData name="Wei Li" userId="fae33518c2e5a771" providerId="LiveId" clId="{02F478B9-D74A-4C94-B4F5-05113938DE46}" dt="2024-01-07T02:40:40.248" v="15" actId="47"/>
        <pc:sldMkLst>
          <pc:docMk/>
          <pc:sldMk cId="1639027986" sldId="591"/>
        </pc:sldMkLst>
      </pc:sldChg>
      <pc:sldChg chg="del">
        <pc:chgData name="Wei Li" userId="fae33518c2e5a771" providerId="LiveId" clId="{02F478B9-D74A-4C94-B4F5-05113938DE46}" dt="2024-01-07T02:40:40.248" v="15" actId="47"/>
        <pc:sldMkLst>
          <pc:docMk/>
          <pc:sldMk cId="3375016331" sldId="593"/>
        </pc:sldMkLst>
      </pc:sldChg>
      <pc:sldChg chg="del">
        <pc:chgData name="Wei Li" userId="fae33518c2e5a771" providerId="LiveId" clId="{02F478B9-D74A-4C94-B4F5-05113938DE46}" dt="2024-01-07T02:40:42.790" v="16" actId="47"/>
        <pc:sldMkLst>
          <pc:docMk/>
          <pc:sldMk cId="3625117751" sldId="594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1578939241" sldId="599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501580723" sldId="600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1320129919" sldId="602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982900318" sldId="606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1670163330" sldId="612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206886519" sldId="613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067891484" sldId="615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4028865134" sldId="617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4180309733" sldId="618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2485727046" sldId="620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2630676844" sldId="621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931406828" sldId="622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1565972069" sldId="623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103407985" sldId="627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681890310" sldId="628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264597081" sldId="629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64627977" sldId="635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2322911972" sldId="637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538777830" sldId="640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0" sldId="642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032839271" sldId="643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658588078" sldId="644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638293677" sldId="645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297915793" sldId="646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3105446818" sldId="647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260722172" sldId="648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79788265" sldId="1019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32953578" sldId="1020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240590940" sldId="1021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555876138" sldId="1022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959685761" sldId="1023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665961927" sldId="1024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4159076522" sldId="1025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568854960" sldId="1026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583768251" sldId="1027"/>
        </pc:sldMkLst>
      </pc:sldChg>
      <pc:sldChg chg="del">
        <pc:chgData name="Wei Li" userId="fae33518c2e5a771" providerId="LiveId" clId="{02F478B9-D74A-4C94-B4F5-05113938DE46}" dt="2024-01-07T02:40:28.936" v="14" actId="47"/>
        <pc:sldMkLst>
          <pc:docMk/>
          <pc:sldMk cId="1994590001" sldId="1317"/>
        </pc:sldMkLst>
      </pc:sldChg>
      <pc:sldChg chg="del">
        <pc:chgData name="Wei Li" userId="fae33518c2e5a771" providerId="LiveId" clId="{02F478B9-D74A-4C94-B4F5-05113938DE46}" dt="2024-01-07T02:40:28.936" v="14" actId="47"/>
        <pc:sldMkLst>
          <pc:docMk/>
          <pc:sldMk cId="839846157" sldId="1318"/>
        </pc:sldMkLst>
      </pc:sldChg>
      <pc:sldChg chg="del">
        <pc:chgData name="Wei Li" userId="fae33518c2e5a771" providerId="LiveId" clId="{02F478B9-D74A-4C94-B4F5-05113938DE46}" dt="2024-01-07T02:40:28.936" v="14" actId="47"/>
        <pc:sldMkLst>
          <pc:docMk/>
          <pc:sldMk cId="4041933049" sldId="1331"/>
        </pc:sldMkLst>
      </pc:sldChg>
      <pc:sldChg chg="del">
        <pc:chgData name="Wei Li" userId="fae33518c2e5a771" providerId="LiveId" clId="{02F478B9-D74A-4C94-B4F5-05113938DE46}" dt="2024-01-07T02:40:28.936" v="14" actId="47"/>
        <pc:sldMkLst>
          <pc:docMk/>
          <pc:sldMk cId="2777115507" sldId="1332"/>
        </pc:sldMkLst>
      </pc:sldChg>
      <pc:sldChg chg="modSp mod">
        <pc:chgData name="Wei Li" userId="fae33518c2e5a771" providerId="LiveId" clId="{02F478B9-D74A-4C94-B4F5-05113938DE46}" dt="2024-01-07T03:11:41.030" v="43" actId="255"/>
        <pc:sldMkLst>
          <pc:docMk/>
          <pc:sldMk cId="521323180" sldId="3898"/>
        </pc:sldMkLst>
        <pc:spChg chg="mod">
          <ac:chgData name="Wei Li" userId="fae33518c2e5a771" providerId="LiveId" clId="{02F478B9-D74A-4C94-B4F5-05113938DE46}" dt="2024-01-07T03:11:41.030" v="43" actId="255"/>
          <ac:spMkLst>
            <pc:docMk/>
            <pc:sldMk cId="521323180" sldId="3898"/>
            <ac:spMk id="4" creationId="{AB928B3A-8B07-440E-6532-329534C650BA}"/>
          </ac:spMkLst>
        </pc:spChg>
      </pc:sldChg>
      <pc:sldChg chg="modSp mod">
        <pc:chgData name="Wei Li" userId="fae33518c2e5a771" providerId="LiveId" clId="{02F478B9-D74A-4C94-B4F5-05113938DE46}" dt="2024-01-07T03:14:00.045" v="96" actId="20577"/>
        <pc:sldMkLst>
          <pc:docMk/>
          <pc:sldMk cId="1187257088" sldId="3973"/>
        </pc:sldMkLst>
        <pc:spChg chg="mod">
          <ac:chgData name="Wei Li" userId="fae33518c2e5a771" providerId="LiveId" clId="{02F478B9-D74A-4C94-B4F5-05113938DE46}" dt="2024-01-07T03:12:38.014" v="56" actId="20577"/>
          <ac:spMkLst>
            <pc:docMk/>
            <pc:sldMk cId="1187257088" sldId="3973"/>
            <ac:spMk id="4" creationId="{7BE76194-7459-B931-F5F0-8E5FB6B994A3}"/>
          </ac:spMkLst>
        </pc:spChg>
        <pc:spChg chg="mod">
          <ac:chgData name="Wei Li" userId="fae33518c2e5a771" providerId="LiveId" clId="{02F478B9-D74A-4C94-B4F5-05113938DE46}" dt="2024-01-07T03:14:00.045" v="96" actId="20577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02F478B9-D74A-4C94-B4F5-05113938DE46}" dt="2024-01-07T02:37:14.239" v="11"/>
        <pc:sldMkLst>
          <pc:docMk/>
          <pc:sldMk cId="939554979" sldId="3976"/>
        </pc:sldMkLst>
        <pc:spChg chg="mod">
          <ac:chgData name="Wei Li" userId="fae33518c2e5a771" providerId="LiveId" clId="{02F478B9-D74A-4C94-B4F5-05113938DE46}" dt="2024-01-07T02:37:14.239" v="11"/>
          <ac:spMkLst>
            <pc:docMk/>
            <pc:sldMk cId="939554979" sldId="3976"/>
            <ac:spMk id="3" creationId="{89253642-C0DE-7C83-A7A1-3E35788E3CB5}"/>
          </ac:spMkLst>
        </pc:spChg>
      </pc:sldChg>
      <pc:sldChg chg="del">
        <pc:chgData name="Wei Li" userId="fae33518c2e5a771" providerId="LiveId" clId="{02F478B9-D74A-4C94-B4F5-05113938DE46}" dt="2024-01-07T02:37:22.338" v="12" actId="47"/>
        <pc:sldMkLst>
          <pc:docMk/>
          <pc:sldMk cId="1441545845" sldId="4045"/>
        </pc:sldMkLst>
      </pc:sldChg>
      <pc:sldChg chg="modSp mod">
        <pc:chgData name="Wei Li" userId="fae33518c2e5a771" providerId="LiveId" clId="{02F478B9-D74A-4C94-B4F5-05113938DE46}" dt="2024-01-07T03:12:00.256" v="44"/>
        <pc:sldMkLst>
          <pc:docMk/>
          <pc:sldMk cId="1355953003" sldId="5616"/>
        </pc:sldMkLst>
        <pc:spChg chg="mod">
          <ac:chgData name="Wei Li" userId="fae33518c2e5a771" providerId="LiveId" clId="{02F478B9-D74A-4C94-B4F5-05113938DE46}" dt="2024-01-07T03:12:00.256" v="44"/>
          <ac:spMkLst>
            <pc:docMk/>
            <pc:sldMk cId="1355953003" sldId="5616"/>
            <ac:spMk id="4" creationId="{AB928B3A-8B07-440E-6532-329534C650BA}"/>
          </ac:spMkLst>
        </pc:spChg>
      </pc:sldChg>
      <pc:sldChg chg="del">
        <pc:chgData name="Wei Li" userId="fae33518c2e5a771" providerId="LiveId" clId="{02F478B9-D74A-4C94-B4F5-05113938DE46}" dt="2024-01-07T03:11:08.025" v="38" actId="47"/>
        <pc:sldMkLst>
          <pc:docMk/>
          <pc:sldMk cId="4185961323" sldId="5617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3744112104" sldId="5623"/>
        </pc:sldMkLst>
      </pc:sldChg>
      <pc:sldChg chg="del">
        <pc:chgData name="Wei Li" userId="fae33518c2e5a771" providerId="LiveId" clId="{02F478B9-D74A-4C94-B4F5-05113938DE46}" dt="2024-01-07T03:11:08.025" v="38" actId="47"/>
        <pc:sldMkLst>
          <pc:docMk/>
          <pc:sldMk cId="3066494377" sldId="5624"/>
        </pc:sldMkLst>
      </pc:sldChg>
      <pc:sldChg chg="modSp mod">
        <pc:chgData name="Wei Li" userId="fae33518c2e5a771" providerId="LiveId" clId="{02F478B9-D74A-4C94-B4F5-05113938DE46}" dt="2024-01-07T02:47:45.656" v="21" actId="14100"/>
        <pc:sldMkLst>
          <pc:docMk/>
          <pc:sldMk cId="0" sldId="5628"/>
        </pc:sldMkLst>
        <pc:picChg chg="mod">
          <ac:chgData name="Wei Li" userId="fae33518c2e5a771" providerId="LiveId" clId="{02F478B9-D74A-4C94-B4F5-05113938DE46}" dt="2024-01-07T02:47:45.656" v="21" actId="14100"/>
          <ac:picMkLst>
            <pc:docMk/>
            <pc:sldMk cId="0" sldId="5628"/>
            <ac:picMk id="4" creationId="{00000000-0000-0000-0000-000000000000}"/>
          </ac:picMkLst>
        </pc:picChg>
      </pc:sldChg>
      <pc:sldChg chg="modSp mod">
        <pc:chgData name="Wei Li" userId="fae33518c2e5a771" providerId="LiveId" clId="{02F478B9-D74A-4C94-B4F5-05113938DE46}" dt="2024-01-07T02:51:34.097" v="24" actId="14100"/>
        <pc:sldMkLst>
          <pc:docMk/>
          <pc:sldMk cId="1833093367" sldId="5629"/>
        </pc:sldMkLst>
        <pc:picChg chg="mod">
          <ac:chgData name="Wei Li" userId="fae33518c2e5a771" providerId="LiveId" clId="{02F478B9-D74A-4C94-B4F5-05113938DE46}" dt="2024-01-07T02:51:34.097" v="24" actId="14100"/>
          <ac:picMkLst>
            <pc:docMk/>
            <pc:sldMk cId="1833093367" sldId="5629"/>
            <ac:picMk id="7" creationId="{00000000-0000-0000-0000-000000000000}"/>
          </ac:picMkLst>
        </pc:picChg>
      </pc:sldChg>
      <pc:sldMasterChg chg="del delSldLayout">
        <pc:chgData name="Wei Li" userId="fae33518c2e5a771" providerId="LiveId" clId="{02F478B9-D74A-4C94-B4F5-05113938DE46}" dt="2024-01-07T02:40:17.190" v="13" actId="47"/>
        <pc:sldMasterMkLst>
          <pc:docMk/>
          <pc:sldMasterMk cId="4188046521" sldId="2147483982"/>
        </pc:sldMasterMkLst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1595849464" sldId="2147483983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1807604513" sldId="2147483984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1299156377" sldId="2147483985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1243329724" sldId="2147483986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4169542662" sldId="2147483987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3784564070" sldId="2147483988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2649824004" sldId="2147483989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1784714606" sldId="2147483990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2554780813" sldId="2147483991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449374506" sldId="2147483992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4264108968" sldId="2147483993"/>
          </pc:sldLayoutMkLst>
        </pc:sldLayoutChg>
      </pc:sldMasterChg>
      <pc:sldMasterChg chg="del delSldLayout">
        <pc:chgData name="Wei Li" userId="fae33518c2e5a771" providerId="LiveId" clId="{02F478B9-D74A-4C94-B4F5-05113938DE46}" dt="2024-01-07T02:40:17.190" v="13" actId="47"/>
        <pc:sldMasterMkLst>
          <pc:docMk/>
          <pc:sldMasterMk cId="2769752089" sldId="2147483994"/>
        </pc:sldMasterMkLst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1333773177" sldId="2147483995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4261742481" sldId="2147483996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1771966928" sldId="2147483997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280758521" sldId="2147483998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1513866459" sldId="2147483999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1815500957" sldId="2147484000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2869555211" sldId="2147484001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2282126693" sldId="2147484002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3393395028" sldId="2147484003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2542106568" sldId="2147484004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2039942108" sldId="2147484005"/>
          </pc:sldLayoutMkLst>
        </pc:sldLayoutChg>
      </pc:sldMasterChg>
      <pc:sldMasterChg chg="del delSldLayout">
        <pc:chgData name="Wei Li" userId="fae33518c2e5a771" providerId="LiveId" clId="{02F478B9-D74A-4C94-B4F5-05113938DE46}" dt="2024-01-07T02:40:17.190" v="13" actId="47"/>
        <pc:sldMasterMkLst>
          <pc:docMk/>
          <pc:sldMasterMk cId="173349180" sldId="2147484006"/>
        </pc:sldMasterMkLst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4104786688" sldId="2147484007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539126767" sldId="2147484008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3159780176" sldId="2147484009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1502437009" sldId="2147484010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4219593592" sldId="2147484011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3691891558" sldId="2147484012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2313089775" sldId="2147484013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409788324" sldId="2147484014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3010222989" sldId="2147484015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1587072557" sldId="2147484016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3810474719" sldId="2147484017"/>
          </pc:sldLayoutMkLst>
        </pc:sldLayoutChg>
      </pc:sldMasterChg>
      <pc:sldMasterChg chg="del delSldLayout">
        <pc:chgData name="Wei Li" userId="fae33518c2e5a771" providerId="LiveId" clId="{02F478B9-D74A-4C94-B4F5-05113938DE46}" dt="2024-01-07T02:41:01.091" v="17" actId="47"/>
        <pc:sldMasterMkLst>
          <pc:docMk/>
          <pc:sldMasterMk cId="1854706986" sldId="2147484018"/>
        </pc:sldMasterMkLst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920900443" sldId="2147484019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661210024" sldId="2147484020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3750034809" sldId="2147484021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2499953180" sldId="2147484022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1977929048" sldId="2147484023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2348578617" sldId="2147484024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851552681" sldId="2147484025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3189284846" sldId="2147484026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989749017" sldId="2147484027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2112990116" sldId="2147484028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3723441995" sldId="2147484029"/>
          </pc:sldLayoutMkLst>
        </pc:sldLayoutChg>
      </pc:sldMasterChg>
      <pc:sldMasterChg chg="del delSldLayout">
        <pc:chgData name="Wei Li" userId="fae33518c2e5a771" providerId="LiveId" clId="{02F478B9-D74A-4C94-B4F5-05113938DE46}" dt="2024-01-07T02:42:14.857" v="19" actId="2696"/>
        <pc:sldMasterMkLst>
          <pc:docMk/>
          <pc:sldMasterMk cId="2392627873" sldId="2147484030"/>
        </pc:sldMasterMkLst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3394753197" sldId="2147484031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1257505273" sldId="2147484032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4119422193" sldId="2147484033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393766278" sldId="2147484034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2393847708" sldId="2147484035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3529430026" sldId="2147484036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200257786" sldId="2147484037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1027894568" sldId="2147484038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3584517547" sldId="2147484039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4116518593" sldId="2147484040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3440430608" sldId="2147484041"/>
          </pc:sldLayoutMkLst>
        </pc:sldLayoutChg>
      </pc:sldMasterChg>
      <pc:sldMasterChg chg="del delSldLayout">
        <pc:chgData name="Wei Li" userId="fae33518c2e5a771" providerId="LiveId" clId="{02F478B9-D74A-4C94-B4F5-05113938DE46}" dt="2024-01-07T02:48:48.060" v="22" actId="47"/>
        <pc:sldMasterMkLst>
          <pc:docMk/>
          <pc:sldMasterMk cId="2280952175" sldId="2147484042"/>
        </pc:sldMasterMkLst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4200429325" sldId="2147484043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1871492602" sldId="2147484044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410296046" sldId="2147484045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1922228162" sldId="2147484046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2686880291" sldId="2147484047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3080265142" sldId="2147484048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1568893598" sldId="2147484049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2085528778" sldId="2147484050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117707604" sldId="2147484051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858897096" sldId="2147484052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1597281275" sldId="2147484053"/>
          </pc:sldLayoutMkLst>
        </pc:sldLayoutChg>
      </pc:sldMasterChg>
      <pc:sldMasterChg chg="del delSldLayout">
        <pc:chgData name="Wei Li" userId="fae33518c2e5a771" providerId="LiveId" clId="{02F478B9-D74A-4C94-B4F5-05113938DE46}" dt="2024-01-07T02:40:28.936" v="14" actId="47"/>
        <pc:sldMasterMkLst>
          <pc:docMk/>
          <pc:sldMasterMk cId="3898070681" sldId="2147484054"/>
        </pc:sldMasterMkLst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3018194345" sldId="2147484055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1028661314" sldId="2147484056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510209642" sldId="2147484057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2911925275" sldId="2147484058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2859584228" sldId="2147484059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3171207927" sldId="2147484060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2566816297" sldId="2147484061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2168719531" sldId="2147484062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2034929186" sldId="2147484063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629684279" sldId="2147484064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2118436825" sldId="2147484065"/>
          </pc:sldLayoutMkLst>
        </pc:sldLayoutChg>
      </pc:sldMasterChg>
      <pc:sldMasterChg chg="del delSldLayout">
        <pc:chgData name="Wei Li" userId="fae33518c2e5a771" providerId="LiveId" clId="{02F478B9-D74A-4C94-B4F5-05113938DE46}" dt="2024-01-07T02:40:42.790" v="16" actId="47"/>
        <pc:sldMasterMkLst>
          <pc:docMk/>
          <pc:sldMasterMk cId="2126221265" sldId="2147484066"/>
        </pc:sldMasterMkLst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2608137028" sldId="2147484067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3902639001" sldId="2147484068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144659720" sldId="2147484069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956719121" sldId="2147484070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2098260325" sldId="2147484071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3912914722" sldId="2147484072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798919870" sldId="2147484073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3934755182" sldId="2147484074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2746886381" sldId="2147484075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322856616" sldId="2147484076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4086333620" sldId="2147484077"/>
          </pc:sldLayoutMkLst>
        </pc:sldLayoutChg>
      </pc:sldMasterChg>
    </pc:docChg>
  </pc:docChgLst>
  <pc:docChgLst>
    <pc:chgData name="Wei Li" userId="fae33518c2e5a771" providerId="LiveId" clId="{9FD37FFB-7B56-4B72-892B-04314B687B23}"/>
    <pc:docChg chg="undo custSel addSld delSld modSld delMainMaster">
      <pc:chgData name="Wei Li" userId="fae33518c2e5a771" providerId="LiveId" clId="{9FD37FFB-7B56-4B72-892B-04314B687B23}" dt="2023-12-17T01:34:10.665" v="82" actId="6549"/>
      <pc:docMkLst>
        <pc:docMk/>
      </pc:docMkLst>
      <pc:sldChg chg="del">
        <pc:chgData name="Wei Li" userId="fae33518c2e5a771" providerId="LiveId" clId="{9FD37FFB-7B56-4B72-892B-04314B687B23}" dt="2023-12-17T00:36:48.934" v="0" actId="47"/>
        <pc:sldMkLst>
          <pc:docMk/>
          <pc:sldMk cId="3586180576" sldId="256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3930666226" sldId="257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2735076479" sldId="258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3930023925" sldId="259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4082821779" sldId="260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482783441" sldId="261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2991386546" sldId="262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1017741457" sldId="263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1150652686" sldId="264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1802046630" sldId="265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228989110" sldId="266"/>
        </pc:sldMkLst>
      </pc:sldChg>
      <pc:sldChg chg="delSp mod">
        <pc:chgData name="Wei Li" userId="fae33518c2e5a771" providerId="LiveId" clId="{9FD37FFB-7B56-4B72-892B-04314B687B23}" dt="2023-12-17T00:56:44.993" v="14" actId="478"/>
        <pc:sldMkLst>
          <pc:docMk/>
          <pc:sldMk cId="3185611366" sldId="271"/>
        </pc:sldMkLst>
        <pc:spChg chg="del">
          <ac:chgData name="Wei Li" userId="fae33518c2e5a771" providerId="LiveId" clId="{9FD37FFB-7B56-4B72-892B-04314B687B23}" dt="2023-12-17T00:56:44.993" v="14" actId="478"/>
          <ac:spMkLst>
            <pc:docMk/>
            <pc:sldMk cId="3185611366" sldId="271"/>
            <ac:spMk id="2" creationId="{913CD706-9501-6C2E-383E-66A21742C0B3}"/>
          </ac:spMkLst>
        </pc:spChg>
      </pc:sldChg>
      <pc:sldChg chg="modSp mod">
        <pc:chgData name="Wei Li" userId="fae33518c2e5a771" providerId="LiveId" clId="{9FD37FFB-7B56-4B72-892B-04314B687B23}" dt="2023-12-17T01:31:46.800" v="58" actId="14100"/>
        <pc:sldMkLst>
          <pc:docMk/>
          <pc:sldMk cId="1095009189" sldId="273"/>
        </pc:sldMkLst>
        <pc:spChg chg="mod">
          <ac:chgData name="Wei Li" userId="fae33518c2e5a771" providerId="LiveId" clId="{9FD37FFB-7B56-4B72-892B-04314B687B23}" dt="2023-12-17T01:31:46.800" v="58" actId="14100"/>
          <ac:spMkLst>
            <pc:docMk/>
            <pc:sldMk cId="1095009189" sldId="273"/>
            <ac:spMk id="5" creationId="{A3ED9C97-F267-DE60-41C6-4247C4FF8198}"/>
          </ac:spMkLst>
        </pc:spChg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0" sldId="288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1376698442" sldId="307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153909383" sldId="407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0" sldId="631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0" sldId="633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0" sldId="634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0" sldId="657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0" sldId="669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0" sldId="671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3951088869" sldId="672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3919736192" sldId="673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3372461617" sldId="674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3533032609" sldId="675"/>
        </pc:sldMkLst>
      </pc:sldChg>
      <pc:sldChg chg="modSp mod">
        <pc:chgData name="Wei Li" userId="fae33518c2e5a771" providerId="LiveId" clId="{9FD37FFB-7B56-4B72-892B-04314B687B23}" dt="2023-12-17T01:33:23.880" v="71" actId="20577"/>
        <pc:sldMkLst>
          <pc:docMk/>
          <pc:sldMk cId="521323180" sldId="3898"/>
        </pc:sldMkLst>
        <pc:spChg chg="mod">
          <ac:chgData name="Wei Li" userId="fae33518c2e5a771" providerId="LiveId" clId="{9FD37FFB-7B56-4B72-892B-04314B687B23}" dt="2023-12-17T01:33:23.880" v="71" actId="20577"/>
          <ac:spMkLst>
            <pc:docMk/>
            <pc:sldMk cId="521323180" sldId="3898"/>
            <ac:spMk id="4" creationId="{AB928B3A-8B07-440E-6532-329534C650BA}"/>
          </ac:spMkLst>
        </pc:spChg>
      </pc:sldChg>
      <pc:sldChg chg="modSp mod">
        <pc:chgData name="Wei Li" userId="fae33518c2e5a771" providerId="LiveId" clId="{9FD37FFB-7B56-4B72-892B-04314B687B23}" dt="2023-12-17T00:54:21.338" v="12" actId="20577"/>
        <pc:sldMkLst>
          <pc:docMk/>
          <pc:sldMk cId="1187257088" sldId="3973"/>
        </pc:sldMkLst>
        <pc:spChg chg="mod">
          <ac:chgData name="Wei Li" userId="fae33518c2e5a771" providerId="LiveId" clId="{9FD37FFB-7B56-4B72-892B-04314B687B23}" dt="2023-12-17T00:54:21.338" v="12" actId="20577"/>
          <ac:spMkLst>
            <pc:docMk/>
            <pc:sldMk cId="1187257088" sldId="3973"/>
            <ac:spMk id="4" creationId="{7BE76194-7459-B931-F5F0-8E5FB6B994A3}"/>
          </ac:spMkLst>
        </pc:spChg>
        <pc:spChg chg="mod">
          <ac:chgData name="Wei Li" userId="fae33518c2e5a771" providerId="LiveId" clId="{9FD37FFB-7B56-4B72-892B-04314B687B23}" dt="2023-12-17T00:53:36.700" v="3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9FD37FFB-7B56-4B72-892B-04314B687B23}" dt="2023-12-17T01:03:51.835" v="35" actId="20577"/>
        <pc:sldMkLst>
          <pc:docMk/>
          <pc:sldMk cId="939554979" sldId="3976"/>
        </pc:sldMkLst>
        <pc:spChg chg="mod">
          <ac:chgData name="Wei Li" userId="fae33518c2e5a771" providerId="LiveId" clId="{9FD37FFB-7B56-4B72-892B-04314B687B23}" dt="2023-12-17T01:03:51.835" v="35" actId="20577"/>
          <ac:spMkLst>
            <pc:docMk/>
            <pc:sldMk cId="939554979" sldId="3976"/>
            <ac:spMk id="3" creationId="{89253642-C0DE-7C83-A7A1-3E35788E3CB5}"/>
          </ac:spMkLst>
        </pc:spChg>
      </pc:sldChg>
      <pc:sldChg chg="modSp mod">
        <pc:chgData name="Wei Li" userId="fae33518c2e5a771" providerId="LiveId" clId="{9FD37FFB-7B56-4B72-892B-04314B687B23}" dt="2023-12-17T01:04:04.508" v="38" actId="6549"/>
        <pc:sldMkLst>
          <pc:docMk/>
          <pc:sldMk cId="1441545845" sldId="4045"/>
        </pc:sldMkLst>
        <pc:spChg chg="mod">
          <ac:chgData name="Wei Li" userId="fae33518c2e5a771" providerId="LiveId" clId="{9FD37FFB-7B56-4B72-892B-04314B687B23}" dt="2023-12-17T01:04:04.508" v="38" actId="6549"/>
          <ac:spMkLst>
            <pc:docMk/>
            <pc:sldMk cId="1441545845" sldId="4045"/>
            <ac:spMk id="3" creationId="{89253642-C0DE-7C83-A7A1-3E35788E3CB5}"/>
          </ac:spMkLst>
        </pc:spChg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3877897862" sldId="4046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121772957" sldId="5584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1153768213" sldId="5585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1078335584" sldId="5586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1733787735" sldId="5587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348845382" sldId="5588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2251201088" sldId="5589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487219830" sldId="5590"/>
        </pc:sldMkLst>
      </pc:sldChg>
      <pc:sldChg chg="del">
        <pc:chgData name="Wei Li" userId="fae33518c2e5a771" providerId="LiveId" clId="{9FD37FFB-7B56-4B72-892B-04314B687B23}" dt="2023-12-17T00:37:02.276" v="1" actId="47"/>
        <pc:sldMkLst>
          <pc:docMk/>
          <pc:sldMk cId="1804784486" sldId="5591"/>
        </pc:sldMkLst>
      </pc:sldChg>
      <pc:sldChg chg="del">
        <pc:chgData name="Wei Li" userId="fae33518c2e5a771" providerId="LiveId" clId="{9FD37FFB-7B56-4B72-892B-04314B687B23}" dt="2023-12-17T00:37:02.276" v="1" actId="47"/>
        <pc:sldMkLst>
          <pc:docMk/>
          <pc:sldMk cId="2532453098" sldId="5592"/>
        </pc:sldMkLst>
      </pc:sldChg>
      <pc:sldChg chg="del">
        <pc:chgData name="Wei Li" userId="fae33518c2e5a771" providerId="LiveId" clId="{9FD37FFB-7B56-4B72-892B-04314B687B23}" dt="2023-12-17T00:37:02.276" v="1" actId="47"/>
        <pc:sldMkLst>
          <pc:docMk/>
          <pc:sldMk cId="3271475250" sldId="5593"/>
        </pc:sldMkLst>
      </pc:sldChg>
      <pc:sldChg chg="del">
        <pc:chgData name="Wei Li" userId="fae33518c2e5a771" providerId="LiveId" clId="{9FD37FFB-7B56-4B72-892B-04314B687B23}" dt="2023-12-17T00:37:02.276" v="1" actId="47"/>
        <pc:sldMkLst>
          <pc:docMk/>
          <pc:sldMk cId="3430526629" sldId="5594"/>
        </pc:sldMkLst>
      </pc:sldChg>
      <pc:sldChg chg="del">
        <pc:chgData name="Wei Li" userId="fae33518c2e5a771" providerId="LiveId" clId="{9FD37FFB-7B56-4B72-892B-04314B687B23}" dt="2023-12-17T00:37:02.276" v="1" actId="47"/>
        <pc:sldMkLst>
          <pc:docMk/>
          <pc:sldMk cId="1696001160" sldId="5595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0" sldId="5596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0" sldId="5597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0" sldId="5598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0" sldId="5599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0" sldId="5600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3912457390" sldId="5601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2622078305" sldId="5602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3275492051" sldId="5603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3667284626" sldId="5604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4069562513" sldId="5605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4047864709" sldId="5606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1357984407" sldId="5607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3985724323" sldId="5608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2053880349" sldId="5609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4011038528" sldId="5610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3123581761" sldId="5611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2296887727" sldId="5612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1668524255" sldId="5613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1557026630" sldId="5614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714902703" sldId="5615"/>
        </pc:sldMkLst>
      </pc:sldChg>
      <pc:sldChg chg="modSp mod">
        <pc:chgData name="Wei Li" userId="fae33518c2e5a771" providerId="LiveId" clId="{9FD37FFB-7B56-4B72-892B-04314B687B23}" dt="2023-12-17T01:33:40.283" v="77" actId="6549"/>
        <pc:sldMkLst>
          <pc:docMk/>
          <pc:sldMk cId="1355953003" sldId="5616"/>
        </pc:sldMkLst>
        <pc:spChg chg="mod">
          <ac:chgData name="Wei Li" userId="fae33518c2e5a771" providerId="LiveId" clId="{9FD37FFB-7B56-4B72-892B-04314B687B23}" dt="2023-12-17T01:33:40.283" v="77" actId="6549"/>
          <ac:spMkLst>
            <pc:docMk/>
            <pc:sldMk cId="1355953003" sldId="5616"/>
            <ac:spMk id="4" creationId="{AB928B3A-8B07-440E-6532-329534C650BA}"/>
          </ac:spMkLst>
        </pc:spChg>
      </pc:sldChg>
      <pc:sldChg chg="modSp mod">
        <pc:chgData name="Wei Li" userId="fae33518c2e5a771" providerId="LiveId" clId="{9FD37FFB-7B56-4B72-892B-04314B687B23}" dt="2023-12-17T01:33:57.485" v="80" actId="20577"/>
        <pc:sldMkLst>
          <pc:docMk/>
          <pc:sldMk cId="4185961323" sldId="5617"/>
        </pc:sldMkLst>
        <pc:spChg chg="mod">
          <ac:chgData name="Wei Li" userId="fae33518c2e5a771" providerId="LiveId" clId="{9FD37FFB-7B56-4B72-892B-04314B687B23}" dt="2023-12-17T01:33:57.485" v="80" actId="20577"/>
          <ac:spMkLst>
            <pc:docMk/>
            <pc:sldMk cId="4185961323" sldId="5617"/>
            <ac:spMk id="4" creationId="{AB928B3A-8B07-440E-6532-329534C650BA}"/>
          </ac:spMkLst>
        </pc:spChg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3890855024" sldId="5618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1154389876" sldId="5619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4232408352" sldId="5620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337059822" sldId="5621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2698137942" sldId="5622"/>
        </pc:sldMkLst>
      </pc:sldChg>
      <pc:sldChg chg="modSp add mod">
        <pc:chgData name="Wei Li" userId="fae33518c2e5a771" providerId="LiveId" clId="{9FD37FFB-7B56-4B72-892B-04314B687B23}" dt="2023-12-17T01:34:10.665" v="82" actId="6549"/>
        <pc:sldMkLst>
          <pc:docMk/>
          <pc:sldMk cId="3066494377" sldId="5624"/>
        </pc:sldMkLst>
        <pc:spChg chg="mod">
          <ac:chgData name="Wei Li" userId="fae33518c2e5a771" providerId="LiveId" clId="{9FD37FFB-7B56-4B72-892B-04314B687B23}" dt="2023-12-17T01:34:10.665" v="82" actId="6549"/>
          <ac:spMkLst>
            <pc:docMk/>
            <pc:sldMk cId="3066494377" sldId="5624"/>
            <ac:spMk id="4" creationId="{AB928B3A-8B07-440E-6532-329534C650BA}"/>
          </ac:spMkLst>
        </pc:spChg>
      </pc:sldChg>
      <pc:sldMasterChg chg="del delSldLayout">
        <pc:chgData name="Wei Li" userId="fae33518c2e5a771" providerId="LiveId" clId="{9FD37FFB-7B56-4B72-892B-04314B687B23}" dt="2023-12-17T00:53:00.753" v="2" actId="47"/>
        <pc:sldMasterMkLst>
          <pc:docMk/>
          <pc:sldMasterMk cId="3060488283" sldId="2147483898"/>
        </pc:sldMasterMkLst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914910287" sldId="2147483899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2196864306" sldId="2147483900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1787301174" sldId="2147483901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3883735078" sldId="2147483902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2912923089" sldId="2147483903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4253348305" sldId="2147483904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2216171210" sldId="2147483905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2342153821" sldId="2147483906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1493781524" sldId="2147483907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1963469662" sldId="2147483908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793713213" sldId="2147483909"/>
          </pc:sldLayoutMkLst>
        </pc:sldLayoutChg>
      </pc:sldMasterChg>
      <pc:sldMasterChg chg="del delSldLayout">
        <pc:chgData name="Wei Li" userId="fae33518c2e5a771" providerId="LiveId" clId="{9FD37FFB-7B56-4B72-892B-04314B687B23}" dt="2023-12-17T00:53:00.753" v="2" actId="47"/>
        <pc:sldMasterMkLst>
          <pc:docMk/>
          <pc:sldMasterMk cId="2622638729" sldId="2147483910"/>
        </pc:sldMasterMkLst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1228029560" sldId="2147483911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1199910594" sldId="2147483912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238206762" sldId="2147483913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532555921" sldId="2147483914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3050647693" sldId="2147483915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1446841800" sldId="2147483916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3854418964" sldId="2147483917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1847244293" sldId="2147483918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2262041834" sldId="2147483919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2436787632" sldId="2147483920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507598823" sldId="2147483921"/>
          </pc:sldLayoutMkLst>
        </pc:sldLayoutChg>
      </pc:sldMasterChg>
      <pc:sldMasterChg chg="del delSldLayout">
        <pc:chgData name="Wei Li" userId="fae33518c2e5a771" providerId="LiveId" clId="{9FD37FFB-7B56-4B72-892B-04314B687B23}" dt="2023-12-17T00:53:00.753" v="2" actId="47"/>
        <pc:sldMasterMkLst>
          <pc:docMk/>
          <pc:sldMasterMk cId="4108457210" sldId="2147483922"/>
        </pc:sldMasterMkLst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748086934" sldId="2147483923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1235166658" sldId="2147483924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3223117303" sldId="2147483925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318657015" sldId="2147483926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195578347" sldId="2147483927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305199595" sldId="2147483928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1188384727" sldId="2147483929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393214177" sldId="2147483930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1666362082" sldId="2147483931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1396496079" sldId="2147483932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2770377177" sldId="2147483933"/>
          </pc:sldLayoutMkLst>
        </pc:sldLayoutChg>
      </pc:sldMasterChg>
      <pc:sldMasterChg chg="del delSldLayout">
        <pc:chgData name="Wei Li" userId="fae33518c2e5a771" providerId="LiveId" clId="{9FD37FFB-7B56-4B72-892B-04314B687B23}" dt="2023-12-17T00:53:00.753" v="2" actId="47"/>
        <pc:sldMasterMkLst>
          <pc:docMk/>
          <pc:sldMasterMk cId="1275463872" sldId="2147483934"/>
        </pc:sldMasterMkLst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3337230533" sldId="2147483935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830739955" sldId="2147483936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234594389" sldId="2147483937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2320531790" sldId="2147483938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4073376990" sldId="2147483939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4000046156" sldId="2147483940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3597492143" sldId="2147483941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1288457211" sldId="2147483942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785186425" sldId="2147483943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500759346" sldId="2147483944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2314658984" sldId="2147483945"/>
          </pc:sldLayoutMkLst>
        </pc:sldLayoutChg>
      </pc:sldMasterChg>
      <pc:sldMasterChg chg="del delSldLayout">
        <pc:chgData name="Wei Li" userId="fae33518c2e5a771" providerId="LiveId" clId="{9FD37FFB-7B56-4B72-892B-04314B687B23}" dt="2023-12-17T00:53:00.753" v="2" actId="47"/>
        <pc:sldMasterMkLst>
          <pc:docMk/>
          <pc:sldMasterMk cId="3606955719" sldId="2147483946"/>
        </pc:sldMasterMkLst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1690262729" sldId="2147483947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1492671383" sldId="2147483948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2968259580" sldId="2147483949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3583035526" sldId="2147483950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4090927379" sldId="2147483951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1877054621" sldId="2147483952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4113933007" sldId="2147483953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2787311717" sldId="2147483954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1339395378" sldId="2147483955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1736301799" sldId="2147483956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298283363" sldId="2147483957"/>
          </pc:sldLayoutMkLst>
        </pc:sldLayoutChg>
      </pc:sldMasterChg>
      <pc:sldMasterChg chg="del delSldLayout">
        <pc:chgData name="Wei Li" userId="fae33518c2e5a771" providerId="LiveId" clId="{9FD37FFB-7B56-4B72-892B-04314B687B23}" dt="2023-12-17T00:56:21.515" v="13" actId="47"/>
        <pc:sldMasterMkLst>
          <pc:docMk/>
          <pc:sldMasterMk cId="115187983" sldId="2147483958"/>
        </pc:sldMasterMkLst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2428039120" sldId="2147483959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677806329" sldId="2147483960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2407172366" sldId="2147483961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3083080725" sldId="2147483962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2353786333" sldId="2147483963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104289633" sldId="2147483964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4101396398" sldId="2147483965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1897575857" sldId="2147483966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3950548967" sldId="2147483967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3898408394" sldId="2147483968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3170295941" sldId="2147483969"/>
          </pc:sldLayoutMkLst>
        </pc:sldLayoutChg>
      </pc:sldMasterChg>
      <pc:sldMasterChg chg="del delSldLayout">
        <pc:chgData name="Wei Li" userId="fae33518c2e5a771" providerId="LiveId" clId="{9FD37FFB-7B56-4B72-892B-04314B687B23}" dt="2023-12-17T00:36:48.934" v="0" actId="47"/>
        <pc:sldMasterMkLst>
          <pc:docMk/>
          <pc:sldMasterMk cId="3618101192" sldId="2147483982"/>
        </pc:sldMasterMkLst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3047721953" sldId="2147483983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2675904544" sldId="2147483984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1545364632" sldId="2147483985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2982383879" sldId="2147483986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2933554854" sldId="2147483987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654517576" sldId="2147483988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1920134053" sldId="2147483989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3320948498" sldId="2147483990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2269617017" sldId="2147483991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2644477974" sldId="2147483992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4018127676" sldId="2147483993"/>
          </pc:sldLayoutMkLst>
        </pc:sldLayoutChg>
      </pc:sldMasterChg>
      <pc:sldMasterChg chg="del delSldLayout">
        <pc:chgData name="Wei Li" userId="fae33518c2e5a771" providerId="LiveId" clId="{9FD37FFB-7B56-4B72-892B-04314B687B23}" dt="2023-12-17T00:36:48.934" v="0" actId="47"/>
        <pc:sldMasterMkLst>
          <pc:docMk/>
          <pc:sldMasterMk cId="2470117495" sldId="2147483994"/>
        </pc:sldMasterMkLst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3154499143" sldId="2147483995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1809803198" sldId="2147483996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84430691" sldId="2147483997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1019584969" sldId="2147483998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1196906816" sldId="2147483999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3812893214" sldId="2147484000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403228794" sldId="2147484001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749069890" sldId="2147484002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343773276" sldId="2147484003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4164243546" sldId="2147484004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3621309693" sldId="2147484005"/>
          </pc:sldLayoutMkLst>
        </pc:sldLayoutChg>
      </pc:sldMasterChg>
      <pc:sldMasterChg chg="del delSldLayout">
        <pc:chgData name="Wei Li" userId="fae33518c2e5a771" providerId="LiveId" clId="{9FD37FFB-7B56-4B72-892B-04314B687B23}" dt="2023-12-17T00:36:48.934" v="0" actId="47"/>
        <pc:sldMasterMkLst>
          <pc:docMk/>
          <pc:sldMasterMk cId="1596110022" sldId="2147484006"/>
        </pc:sldMasterMkLst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802365819" sldId="2147484007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3565544578" sldId="2147484008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2713012212" sldId="2147484009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4020274755" sldId="2147484010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748755077" sldId="2147484011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3931868091" sldId="2147484012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2937762634" sldId="2147484013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1954925761" sldId="2147484014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1473430755" sldId="2147484015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1615272725" sldId="2147484016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3070268037" sldId="2147484017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2915295981" sldId="2147484018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564519398" sldId="2147484019"/>
          </pc:sldLayoutMkLst>
        </pc:sldLayoutChg>
      </pc:sldMasterChg>
    </pc:docChg>
  </pc:docChgLst>
  <pc:docChgLst>
    <pc:chgData name="Wei Li" userId="fae33518c2e5a771" providerId="LiveId" clId="{3E629A0F-73EA-4B1D-AB7E-4D2F9E877A3B}"/>
    <pc:docChg chg="undo custSel addSld delSld modSld addMainMaster delMainMaster">
      <pc:chgData name="Wei Li" userId="fae33518c2e5a771" providerId="LiveId" clId="{3E629A0F-73EA-4B1D-AB7E-4D2F9E877A3B}" dt="2024-08-18T03:46:53.533" v="93" actId="47"/>
      <pc:docMkLst>
        <pc:docMk/>
      </pc:docMkLst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256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3561314539" sldId="257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3790701380" sldId="258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2670934604" sldId="259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2201836758" sldId="260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1643321112" sldId="261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3065023629" sldId="262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263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1751642235" sldId="264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2929603304" sldId="265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224843889" sldId="266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3151729850" sldId="267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3813360279" sldId="268"/>
        </pc:sldMkLst>
      </pc:sldChg>
      <pc:sldChg chg="modSp mod">
        <pc:chgData name="Wei Li" userId="fae33518c2e5a771" providerId="LiveId" clId="{3E629A0F-73EA-4B1D-AB7E-4D2F9E877A3B}" dt="2024-08-18T03:37:48.751" v="55" actId="20577"/>
        <pc:sldMkLst>
          <pc:docMk/>
          <pc:sldMk cId="1095009189" sldId="273"/>
        </pc:sldMkLst>
        <pc:spChg chg="mod">
          <ac:chgData name="Wei Li" userId="fae33518c2e5a771" providerId="LiveId" clId="{3E629A0F-73EA-4B1D-AB7E-4D2F9E877A3B}" dt="2024-08-18T03:37:48.751" v="55" actId="20577"/>
          <ac:spMkLst>
            <pc:docMk/>
            <pc:sldMk cId="1095009189" sldId="273"/>
            <ac:spMk id="3" creationId="{09B6648E-CE01-28FF-35E2-766E163ED5F7}"/>
          </ac:spMkLst>
        </pc:spChg>
      </pc:sldChg>
      <pc:sldChg chg="del">
        <pc:chgData name="Wei Li" userId="fae33518c2e5a771" providerId="LiveId" clId="{3E629A0F-73EA-4B1D-AB7E-4D2F9E877A3B}" dt="2024-08-18T03:27:27.291" v="6" actId="47"/>
        <pc:sldMkLst>
          <pc:docMk/>
          <pc:sldMk cId="2814181246" sldId="333"/>
        </pc:sldMkLst>
      </pc:sldChg>
      <pc:sldChg chg="del">
        <pc:chgData name="Wei Li" userId="fae33518c2e5a771" providerId="LiveId" clId="{3E629A0F-73EA-4B1D-AB7E-4D2F9E877A3B}" dt="2024-08-18T03:27:27.291" v="6" actId="47"/>
        <pc:sldMkLst>
          <pc:docMk/>
          <pc:sldMk cId="2751267923" sldId="334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407784251" sldId="421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119317323" sldId="662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0" sldId="888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4156970286" sldId="898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0" sldId="914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3135947362" sldId="915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4066079072" sldId="916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1581726924" sldId="917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2997198472" sldId="918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1530196202" sldId="919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738107168" sldId="920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3699823597" sldId="921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527833539" sldId="922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2259316574" sldId="923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3596659685" sldId="924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389789728" sldId="925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846372010" sldId="92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435023586" sldId="926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3407205531" sldId="927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1216664415" sldId="929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4139192580" sldId="930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3741305410" sldId="931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69776766" sldId="94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38527418" sldId="948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502041132" sldId="949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1345037910" sldId="952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298477734" sldId="955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078587745" sldId="95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862179170" sldId="957"/>
        </pc:sldMkLst>
      </pc:sldChg>
      <pc:sldChg chg="del">
        <pc:chgData name="Wei Li" userId="fae33518c2e5a771" providerId="LiveId" clId="{3E629A0F-73EA-4B1D-AB7E-4D2F9E877A3B}" dt="2024-08-18T03:38:38.571" v="78" actId="47"/>
        <pc:sldMkLst>
          <pc:docMk/>
          <pc:sldMk cId="3881119539" sldId="958"/>
        </pc:sldMkLst>
      </pc:sldChg>
      <pc:sldChg chg="modSp del mod">
        <pc:chgData name="Wei Li" userId="fae33518c2e5a771" providerId="LiveId" clId="{3E629A0F-73EA-4B1D-AB7E-4D2F9E877A3B}" dt="2024-08-18T03:38:38.571" v="78" actId="47"/>
        <pc:sldMkLst>
          <pc:docMk/>
          <pc:sldMk cId="778212391" sldId="959"/>
        </pc:sldMkLst>
        <pc:spChg chg="mod">
          <ac:chgData name="Wei Li" userId="fae33518c2e5a771" providerId="LiveId" clId="{3E629A0F-73EA-4B1D-AB7E-4D2F9E877A3B}" dt="2024-08-18T03:38:24.495" v="69" actId="14100"/>
          <ac:spMkLst>
            <pc:docMk/>
            <pc:sldMk cId="778212391" sldId="959"/>
            <ac:spMk id="3" creationId="{DB83FFE9-6A5B-D7BF-4B2C-57C50BDA8CD0}"/>
          </ac:spMkLst>
        </pc:spChg>
      </pc:sldChg>
      <pc:sldChg chg="modSp mod">
        <pc:chgData name="Wei Li" userId="fae33518c2e5a771" providerId="LiveId" clId="{3E629A0F-73EA-4B1D-AB7E-4D2F9E877A3B}" dt="2024-08-18T03:39:38.089" v="88" actId="20577"/>
        <pc:sldMkLst>
          <pc:docMk/>
          <pc:sldMk cId="252876147" sldId="960"/>
        </pc:sldMkLst>
        <pc:spChg chg="mod">
          <ac:chgData name="Wei Li" userId="fae33518c2e5a771" providerId="LiveId" clId="{3E629A0F-73EA-4B1D-AB7E-4D2F9E877A3B}" dt="2024-08-18T03:39:38.089" v="88" actId="20577"/>
          <ac:spMkLst>
            <pc:docMk/>
            <pc:sldMk cId="252876147" sldId="960"/>
            <ac:spMk id="3" creationId="{43C66B0D-EB67-8E7E-A0F4-2BCBA60641F0}"/>
          </ac:spMkLst>
        </pc:spChg>
        <pc:spChg chg="mod">
          <ac:chgData name="Wei Li" userId="fae33518c2e5a771" providerId="LiveId" clId="{3E629A0F-73EA-4B1D-AB7E-4D2F9E877A3B}" dt="2024-08-18T03:39:20.084" v="85" actId="20577"/>
          <ac:spMkLst>
            <pc:docMk/>
            <pc:sldMk cId="252876147" sldId="960"/>
            <ac:spMk id="4" creationId="{70AFC8D4-F998-6E7E-4EDD-18BDFC7B6874}"/>
          </ac:spMkLst>
        </pc:spChg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111622177" sldId="961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945324507" sldId="964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502390344" sldId="96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43277864" sldId="967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136721462" sldId="975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086475081" sldId="977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1804627438" sldId="980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1849679487" sldId="984"/>
        </pc:sldMkLst>
      </pc:sldChg>
      <pc:sldChg chg="del">
        <pc:chgData name="Wei Li" userId="fae33518c2e5a771" providerId="LiveId" clId="{3E629A0F-73EA-4B1D-AB7E-4D2F9E877A3B}" dt="2024-08-18T03:46:53.533" v="93" actId="47"/>
        <pc:sldMkLst>
          <pc:docMk/>
          <pc:sldMk cId="1058076376" sldId="98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85976911" sldId="987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477920830" sldId="988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193495169" sldId="994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165186508" sldId="99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891404145" sldId="997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4011091679" sldId="999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691952481" sldId="1000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489519137" sldId="1002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093402754" sldId="1005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199851997" sldId="100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1854214437" sldId="1007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496704277" sldId="1010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661896159" sldId="1013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1979427456" sldId="1015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426779502" sldId="101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628254289" sldId="1020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931980356" sldId="1021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206818474" sldId="1022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2452347300" sldId="3829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854789590" sldId="3843"/>
        </pc:sldMkLst>
      </pc:sldChg>
      <pc:sldChg chg="modSp mod">
        <pc:chgData name="Wei Li" userId="fae33518c2e5a771" providerId="LiveId" clId="{3E629A0F-73EA-4B1D-AB7E-4D2F9E877A3B}" dt="2024-08-18T03:29:05.779" v="38" actId="20577"/>
        <pc:sldMkLst>
          <pc:docMk/>
          <pc:sldMk cId="1187257088" sldId="3973"/>
        </pc:sldMkLst>
        <pc:spChg chg="mod">
          <ac:chgData name="Wei Li" userId="fae33518c2e5a771" providerId="LiveId" clId="{3E629A0F-73EA-4B1D-AB7E-4D2F9E877A3B}" dt="2024-08-18T03:29:05.779" v="38" actId="20577"/>
          <ac:spMkLst>
            <pc:docMk/>
            <pc:sldMk cId="1187257088" sldId="3973"/>
            <ac:spMk id="4" creationId="{7BE76194-7459-B931-F5F0-8E5FB6B994A3}"/>
          </ac:spMkLst>
        </pc:spChg>
        <pc:spChg chg="mod">
          <ac:chgData name="Wei Li" userId="fae33518c2e5a771" providerId="LiveId" clId="{3E629A0F-73EA-4B1D-AB7E-4D2F9E877A3B}" dt="2024-08-18T03:28:44.030" v="9" actId="20577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3E629A0F-73EA-4B1D-AB7E-4D2F9E877A3B}" dt="2024-08-18T03:33:09.057" v="49" actId="20577"/>
        <pc:sldMkLst>
          <pc:docMk/>
          <pc:sldMk cId="939554979" sldId="3976"/>
        </pc:sldMkLst>
        <pc:spChg chg="mod">
          <ac:chgData name="Wei Li" userId="fae33518c2e5a771" providerId="LiveId" clId="{3E629A0F-73EA-4B1D-AB7E-4D2F9E877A3B}" dt="2024-08-18T03:33:09.057" v="49" actId="20577"/>
          <ac:spMkLst>
            <pc:docMk/>
            <pc:sldMk cId="939554979" sldId="3976"/>
            <ac:spMk id="3" creationId="{89253642-C0DE-7C83-A7A1-3E35788E3CB5}"/>
          </ac:spMkLst>
        </pc:spChg>
      </pc:sldChg>
      <pc:sldChg chg="del">
        <pc:chgData name="Wei Li" userId="fae33518c2e5a771" providerId="LiveId" clId="{3E629A0F-73EA-4B1D-AB7E-4D2F9E877A3B}" dt="2024-08-18T03:27:27.291" v="6" actId="47"/>
        <pc:sldMkLst>
          <pc:docMk/>
          <pc:sldMk cId="1410347063" sldId="5348"/>
        </pc:sldMkLst>
      </pc:sldChg>
      <pc:sldChg chg="del">
        <pc:chgData name="Wei Li" userId="fae33518c2e5a771" providerId="LiveId" clId="{3E629A0F-73EA-4B1D-AB7E-4D2F9E877A3B}" dt="2024-08-18T03:27:27.291" v="6" actId="47"/>
        <pc:sldMkLst>
          <pc:docMk/>
          <pc:sldMk cId="539479850" sldId="5349"/>
        </pc:sldMkLst>
      </pc:sldChg>
      <pc:sldChg chg="del">
        <pc:chgData name="Wei Li" userId="fae33518c2e5a771" providerId="LiveId" clId="{3E629A0F-73EA-4B1D-AB7E-4D2F9E877A3B}" dt="2024-08-18T03:27:27.291" v="6" actId="47"/>
        <pc:sldMkLst>
          <pc:docMk/>
          <pc:sldMk cId="473790587" sldId="5350"/>
        </pc:sldMkLst>
      </pc:sldChg>
      <pc:sldChg chg="del">
        <pc:chgData name="Wei Li" userId="fae33518c2e5a771" providerId="LiveId" clId="{3E629A0F-73EA-4B1D-AB7E-4D2F9E877A3B}" dt="2024-08-18T03:25:14.852" v="1" actId="47"/>
        <pc:sldMkLst>
          <pc:docMk/>
          <pc:sldMk cId="0" sldId="5628"/>
        </pc:sldMkLst>
      </pc:sldChg>
      <pc:sldChg chg="del">
        <pc:chgData name="Wei Li" userId="fae33518c2e5a771" providerId="LiveId" clId="{3E629A0F-73EA-4B1D-AB7E-4D2F9E877A3B}" dt="2024-08-18T03:27:21.568" v="5" actId="47"/>
        <pc:sldMkLst>
          <pc:docMk/>
          <pc:sldMk cId="4012147817" sldId="5748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53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54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55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56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57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58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59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0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1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2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3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4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5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6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7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8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9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70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71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72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73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74"/>
        </pc:sldMkLst>
      </pc:sldChg>
      <pc:sldChg chg="del">
        <pc:chgData name="Wei Li" userId="fae33518c2e5a771" providerId="LiveId" clId="{3E629A0F-73EA-4B1D-AB7E-4D2F9E877A3B}" dt="2024-08-18T03:25:14.852" v="1" actId="47"/>
        <pc:sldMkLst>
          <pc:docMk/>
          <pc:sldMk cId="0" sldId="5775"/>
        </pc:sldMkLst>
      </pc:sldChg>
      <pc:sldChg chg="del">
        <pc:chgData name="Wei Li" userId="fae33518c2e5a771" providerId="LiveId" clId="{3E629A0F-73EA-4B1D-AB7E-4D2F9E877A3B}" dt="2024-08-18T03:25:14.852" v="1" actId="47"/>
        <pc:sldMkLst>
          <pc:docMk/>
          <pc:sldMk cId="0" sldId="5776"/>
        </pc:sldMkLst>
      </pc:sldChg>
      <pc:sldChg chg="del">
        <pc:chgData name="Wei Li" userId="fae33518c2e5a771" providerId="LiveId" clId="{3E629A0F-73EA-4B1D-AB7E-4D2F9E877A3B}" dt="2024-08-18T03:25:14.852" v="1" actId="47"/>
        <pc:sldMkLst>
          <pc:docMk/>
          <pc:sldMk cId="0" sldId="5777"/>
        </pc:sldMkLst>
      </pc:sldChg>
      <pc:sldChg chg="del">
        <pc:chgData name="Wei Li" userId="fae33518c2e5a771" providerId="LiveId" clId="{3E629A0F-73EA-4B1D-AB7E-4D2F9E877A3B}" dt="2024-08-18T03:25:14.852" v="1" actId="47"/>
        <pc:sldMkLst>
          <pc:docMk/>
          <pc:sldMk cId="0" sldId="5778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79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0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1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2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3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4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5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6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7"/>
        </pc:sldMkLst>
      </pc:sldChg>
      <pc:sldChg chg="modSp mod">
        <pc:chgData name="Wei Li" userId="fae33518c2e5a771" providerId="LiveId" clId="{3E629A0F-73EA-4B1D-AB7E-4D2F9E877A3B}" dt="2024-08-18T03:39:43.370" v="90" actId="20577"/>
        <pc:sldMkLst>
          <pc:docMk/>
          <pc:sldMk cId="161782080" sldId="5789"/>
        </pc:sldMkLst>
        <pc:spChg chg="mod">
          <ac:chgData name="Wei Li" userId="fae33518c2e5a771" providerId="LiveId" clId="{3E629A0F-73EA-4B1D-AB7E-4D2F9E877A3B}" dt="2024-08-18T03:39:43.370" v="90" actId="20577"/>
          <ac:spMkLst>
            <pc:docMk/>
            <pc:sldMk cId="161782080" sldId="5789"/>
            <ac:spMk id="3" creationId="{43C66B0D-EB67-8E7E-A0F4-2BCBA60641F0}"/>
          </ac:spMkLst>
        </pc:spChg>
        <pc:spChg chg="mod">
          <ac:chgData name="Wei Li" userId="fae33518c2e5a771" providerId="LiveId" clId="{3E629A0F-73EA-4B1D-AB7E-4D2F9E877A3B}" dt="2024-08-18T03:39:01.611" v="81"/>
          <ac:spMkLst>
            <pc:docMk/>
            <pc:sldMk cId="161782080" sldId="5789"/>
            <ac:spMk id="4" creationId="{70AFC8D4-F998-6E7E-4EDD-18BDFC7B6874}"/>
          </ac:spMkLst>
        </pc:spChg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341303714" sldId="5789"/>
        </pc:sldMkLst>
      </pc:sldChg>
      <pc:sldChg chg="add del setBg">
        <pc:chgData name="Wei Li" userId="fae33518c2e5a771" providerId="LiveId" clId="{3E629A0F-73EA-4B1D-AB7E-4D2F9E877A3B}" dt="2024-08-18T03:38:42.908" v="80" actId="47"/>
        <pc:sldMkLst>
          <pc:docMk/>
          <pc:sldMk cId="4048245527" sldId="5789"/>
        </pc:sldMkLst>
      </pc:sldChg>
      <pc:sldChg chg="modSp mod">
        <pc:chgData name="Wei Li" userId="fae33518c2e5a771" providerId="LiveId" clId="{3E629A0F-73EA-4B1D-AB7E-4D2F9E877A3B}" dt="2024-08-18T03:39:46.811" v="91" actId="20577"/>
        <pc:sldMkLst>
          <pc:docMk/>
          <pc:sldMk cId="1732025059" sldId="5790"/>
        </pc:sldMkLst>
        <pc:spChg chg="mod">
          <ac:chgData name="Wei Li" userId="fae33518c2e5a771" providerId="LiveId" clId="{3E629A0F-73EA-4B1D-AB7E-4D2F9E877A3B}" dt="2024-08-18T03:39:46.811" v="91" actId="20577"/>
          <ac:spMkLst>
            <pc:docMk/>
            <pc:sldMk cId="1732025059" sldId="5790"/>
            <ac:spMk id="3" creationId="{43C66B0D-EB67-8E7E-A0F4-2BCBA60641F0}"/>
          </ac:spMkLst>
        </pc:spChg>
        <pc:spChg chg="mod">
          <ac:chgData name="Wei Li" userId="fae33518c2e5a771" providerId="LiveId" clId="{3E629A0F-73EA-4B1D-AB7E-4D2F9E877A3B}" dt="2024-08-18T03:39:16.373" v="83"/>
          <ac:spMkLst>
            <pc:docMk/>
            <pc:sldMk cId="1732025059" sldId="5790"/>
            <ac:spMk id="4" creationId="{70AFC8D4-F998-6E7E-4EDD-18BDFC7B6874}"/>
          </ac:spMkLst>
        </pc:spChg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4074461221" sldId="5790"/>
        </pc:sldMkLst>
      </pc:sldChg>
      <pc:sldChg chg="del">
        <pc:chgData name="Wei Li" userId="fae33518c2e5a771" providerId="LiveId" clId="{3E629A0F-73EA-4B1D-AB7E-4D2F9E877A3B}" dt="2024-08-18T03:27:21.568" v="5" actId="47"/>
        <pc:sldMkLst>
          <pc:docMk/>
          <pc:sldMk cId="3631104944" sldId="5791"/>
        </pc:sldMkLst>
      </pc:sldChg>
      <pc:sldMasterChg chg="add del addSldLayout delSldLayout">
        <pc:chgData name="Wei Li" userId="fae33518c2e5a771" providerId="LiveId" clId="{3E629A0F-73EA-4B1D-AB7E-4D2F9E877A3B}" dt="2024-08-18T03:25:58.925" v="4" actId="47"/>
        <pc:sldMasterMkLst>
          <pc:docMk/>
          <pc:sldMasterMk cId="1790192499" sldId="2147483709"/>
        </pc:sldMasterMkLst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1951114161" sldId="2147483710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333470378" sldId="2147483711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4147527026" sldId="2147483712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1907075978" sldId="2147483713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3077851454" sldId="2147483714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1038132310" sldId="2147483715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863900859" sldId="2147483716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1389060128" sldId="2147483717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3310556920" sldId="2147483718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3644049681" sldId="2147483719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79982652" sldId="2147483720"/>
          </pc:sldLayoutMkLst>
        </pc:sldLayoutChg>
      </pc:sldMasterChg>
      <pc:sldMasterChg chg="del delSldLayout">
        <pc:chgData name="Wei Li" userId="fae33518c2e5a771" providerId="LiveId" clId="{3E629A0F-73EA-4B1D-AB7E-4D2F9E877A3B}" dt="2024-08-18T03:25:11.135" v="0" actId="47"/>
        <pc:sldMasterMkLst>
          <pc:docMk/>
          <pc:sldMasterMk cId="446861011" sldId="2147484601"/>
        </pc:sldMasterMkLst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1923349858" sldId="2147484602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2112269759" sldId="2147484603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303960714" sldId="2147484604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4111045277" sldId="2147484605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2999368153" sldId="2147484606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1219448581" sldId="2147484607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3899522304" sldId="2147484608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2321460039" sldId="2147484609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1748860798" sldId="2147484610"/>
          </pc:sldLayoutMkLst>
        </pc:sldLayoutChg>
      </pc:sldMasterChg>
      <pc:sldMasterChg chg="del delSldLayout">
        <pc:chgData name="Wei Li" userId="fae33518c2e5a771" providerId="LiveId" clId="{3E629A0F-73EA-4B1D-AB7E-4D2F9E877A3B}" dt="2024-08-18T03:25:11.135" v="0" actId="47"/>
        <pc:sldMasterMkLst>
          <pc:docMk/>
          <pc:sldMasterMk cId="1928102695" sldId="2147484611"/>
        </pc:sldMasterMkLst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1265832208" sldId="2147484612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676953458" sldId="2147484613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2892323228" sldId="2147484614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2035030901" sldId="2147484615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879844850" sldId="2147484616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3711669140" sldId="2147484617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2765858895" sldId="2147484618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1331974380" sldId="2147484619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2228741864" sldId="2147484620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3477549557" sldId="2147484621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1360615081" sldId="2147484622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2139815050" sldId="2147484623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2011084130" sldId="2147484624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2836045406" sldId="2147484625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1119154651" sldId="2147484626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1917697012" sldId="2147484627"/>
          </pc:sldLayoutMkLst>
        </pc:sldLayoutChg>
      </pc:sldMasterChg>
      <pc:sldMasterChg chg="del delSldLayout">
        <pc:chgData name="Wei Li" userId="fae33518c2e5a771" providerId="LiveId" clId="{3E629A0F-73EA-4B1D-AB7E-4D2F9E877A3B}" dt="2024-08-18T03:25:11.135" v="0" actId="47"/>
        <pc:sldMasterMkLst>
          <pc:docMk/>
          <pc:sldMasterMk cId="1829141187" sldId="2147484628"/>
        </pc:sldMasterMkLst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829141187" sldId="2147484628"/>
            <pc:sldLayoutMk cId="3520743941" sldId="2147484629"/>
          </pc:sldLayoutMkLst>
        </pc:sldLayoutChg>
      </pc:sldMasterChg>
      <pc:sldMasterChg chg="del delSldLayout">
        <pc:chgData name="Wei Li" userId="fae33518c2e5a771" providerId="LiveId" clId="{3E629A0F-73EA-4B1D-AB7E-4D2F9E877A3B}" dt="2024-08-18T03:25:14.852" v="1" actId="47"/>
        <pc:sldMasterMkLst>
          <pc:docMk/>
          <pc:sldMasterMk cId="3097871200" sldId="2147484630"/>
        </pc:sldMasterMkLst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1284739380" sldId="2147484631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2395443439" sldId="2147484632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1739594239" sldId="2147484633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1023348161" sldId="2147484634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2546667844" sldId="2147484635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413508568" sldId="2147484636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1217236131" sldId="2147484637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1846478343" sldId="2147484638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2378142726" sldId="2147484639"/>
          </pc:sldLayoutMkLst>
        </pc:sldLayoutChg>
      </pc:sldMasterChg>
      <pc:sldMasterChg chg="del delSldLayout">
        <pc:chgData name="Wei Li" userId="fae33518c2e5a771" providerId="LiveId" clId="{3E629A0F-73EA-4B1D-AB7E-4D2F9E877A3B}" dt="2024-08-18T03:25:14.852" v="1" actId="47"/>
        <pc:sldMasterMkLst>
          <pc:docMk/>
          <pc:sldMasterMk cId="2845814653" sldId="2147484640"/>
        </pc:sldMasterMkLst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3266029867" sldId="2147484641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3672953052" sldId="2147484642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2410368096" sldId="2147484643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14987726" sldId="2147484644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2013600490" sldId="2147484645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3364477906" sldId="2147484646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3517733427" sldId="2147484647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569899188" sldId="2147484648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584543077" sldId="2147484649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1960071253" sldId="2147484650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2399178509" sldId="2147484651"/>
          </pc:sldLayoutMkLst>
        </pc:sldLayoutChg>
      </pc:sldMasterChg>
      <pc:sldMasterChg chg="add del addSldLayout delSldLayout">
        <pc:chgData name="Wei Li" userId="fae33518c2e5a771" providerId="LiveId" clId="{3E629A0F-73EA-4B1D-AB7E-4D2F9E877A3B}" dt="2024-08-18T03:25:58.925" v="4" actId="47"/>
        <pc:sldMasterMkLst>
          <pc:docMk/>
          <pc:sldMasterMk cId="1809109013" sldId="2147484652"/>
        </pc:sldMasterMkLst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3683053136" sldId="2147484653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2856333307" sldId="2147484654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1275455507" sldId="2147484655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2486873497" sldId="2147484656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3924116257" sldId="2147484657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3950167743" sldId="2147484658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2305590595" sldId="2147484659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1737957858" sldId="2147484660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2436615967" sldId="2147484661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3064199652" sldId="2147484662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286125892" sldId="2147484663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2114782040" sldId="2147484664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3501418404" sldId="2147484665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2677949492" sldId="2147484666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3345481860" sldId="2147484667"/>
          </pc:sldLayoutMkLst>
        </pc:sldLayoutChg>
      </pc:sldMasterChg>
      <pc:sldMasterChg chg="del delSldLayout">
        <pc:chgData name="Wei Li" userId="fae33518c2e5a771" providerId="LiveId" clId="{3E629A0F-73EA-4B1D-AB7E-4D2F9E877A3B}" dt="2024-08-18T03:28:21.248" v="7" actId="47"/>
        <pc:sldMasterMkLst>
          <pc:docMk/>
          <pc:sldMasterMk cId="1696272548" sldId="2147484692"/>
        </pc:sldMasterMkLst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3830819132" sldId="2147484693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1708330305" sldId="2147484694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1845203807" sldId="2147484695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2200053567" sldId="2147484696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805682831" sldId="2147484697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2947031238" sldId="2147484698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3077467960" sldId="2147484699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717259589" sldId="2147484700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1845269343" sldId="2147484701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45230177" sldId="2147484702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1925300251" sldId="2147484703"/>
          </pc:sldLayoutMkLst>
        </pc:sldLayoutChg>
      </pc:sldMasterChg>
      <pc:sldMasterChg chg="del delSldLayout">
        <pc:chgData name="Wei Li" userId="fae33518c2e5a771" providerId="LiveId" clId="{3E629A0F-73EA-4B1D-AB7E-4D2F9E877A3B}" dt="2024-08-18T03:28:21.248" v="7" actId="47"/>
        <pc:sldMasterMkLst>
          <pc:docMk/>
          <pc:sldMasterMk cId="2071284127" sldId="2147484704"/>
        </pc:sldMasterMkLst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3216431758" sldId="2147484705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1366752806" sldId="2147484706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2409041225" sldId="2147484707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1012309153" sldId="2147484708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3550943443" sldId="2147484709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3555880219" sldId="2147484710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1544495404" sldId="2147484711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793765627" sldId="2147484712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2360156284" sldId="2147484713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3824395827" sldId="2147484714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1519888290" sldId="2147484715"/>
          </pc:sldLayoutMkLst>
        </pc:sldLayoutChg>
      </pc:sldMasterChg>
      <pc:sldMasterChg chg="del delSldLayout">
        <pc:chgData name="Wei Li" userId="fae33518c2e5a771" providerId="LiveId" clId="{3E629A0F-73EA-4B1D-AB7E-4D2F9E877A3B}" dt="2024-08-18T03:28:21.248" v="7" actId="47"/>
        <pc:sldMasterMkLst>
          <pc:docMk/>
          <pc:sldMasterMk cId="971485630" sldId="2147484716"/>
        </pc:sldMasterMkLst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2895506940" sldId="2147484717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2746093251" sldId="2147484718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3484026659" sldId="2147484719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51610522" sldId="2147484720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2395216338" sldId="2147484721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3320805409" sldId="2147484722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799476527" sldId="2147484723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2150418494" sldId="2147484724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1591311641" sldId="2147484725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3842325810" sldId="2147484726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221701662" sldId="2147484727"/>
          </pc:sldLayoutMkLst>
        </pc:sldLayoutChg>
      </pc:sldMasterChg>
      <pc:sldMasterChg chg="del delSldLayout">
        <pc:chgData name="Wei Li" userId="fae33518c2e5a771" providerId="LiveId" clId="{3E629A0F-73EA-4B1D-AB7E-4D2F9E877A3B}" dt="2024-08-18T03:27:27.291" v="6" actId="47"/>
        <pc:sldMasterMkLst>
          <pc:docMk/>
          <pc:sldMasterMk cId="2753052501" sldId="2147484728"/>
        </pc:sldMasterMkLst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2495808264" sldId="2147484729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1144400404" sldId="2147484730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1403288442" sldId="2147484731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3998750488" sldId="2147484732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789251623" sldId="2147484733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1516239810" sldId="2147484734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12997146" sldId="2147484735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371675377" sldId="2147484736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1337839147" sldId="2147484737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616637067" sldId="2147484738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1977671518" sldId="2147484739"/>
          </pc:sldLayoutMkLst>
        </pc:sldLayoutChg>
      </pc:sldMasterChg>
      <pc:sldMasterChg chg="del delSldLayout">
        <pc:chgData name="Wei Li" userId="fae33518c2e5a771" providerId="LiveId" clId="{3E629A0F-73EA-4B1D-AB7E-4D2F9E877A3B}" dt="2024-08-18T03:43:31.302" v="92" actId="47"/>
        <pc:sldMasterMkLst>
          <pc:docMk/>
          <pc:sldMasterMk cId="2790822888" sldId="2147484807"/>
        </pc:sldMasterMkLst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2982553270" sldId="2147484808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1896554430" sldId="2147484809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2162777093" sldId="2147484810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2020170847" sldId="2147484811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57333929" sldId="2147484812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565968124" sldId="2147484813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3818616983" sldId="2147484814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4201173202" sldId="2147484815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3163949549" sldId="2147484816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1732883089" sldId="2147484817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3229118685" sldId="214748481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30B19-302D-4A04-A6B9-E9BB8AE4FCC2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8A9F21-7D6D-4A4D-A23E-D7E880285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235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8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8"/>
          <p:cNvSpPr txBox="1">
            <a:spLocks noGrp="1"/>
          </p:cNvSpPr>
          <p:nvPr>
            <p:ph type="body" idx="1"/>
          </p:nvPr>
        </p:nvSpPr>
        <p:spPr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457178" lvl="0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54" lvl="1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532" lvl="2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09" lvl="3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5886" lvl="4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062" lvl="5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40" lvl="6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18" lvl="7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594" lvl="8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58"/>
          <p:cNvSpPr txBox="1">
            <a:spLocks noGrp="1"/>
          </p:cNvSpPr>
          <p:nvPr>
            <p:ph type="dt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8"/>
          <p:cNvSpPr txBox="1">
            <a:spLocks noGrp="1"/>
          </p:cNvSpPr>
          <p:nvPr>
            <p:ph type="ftr" idx="11"/>
          </p:nvPr>
        </p:nvSpPr>
        <p:spPr>
          <a:xfrm>
            <a:off x="4165601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8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071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0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10"/>
          <p:cNvSpPr txBox="1">
            <a:spLocks noGrp="1"/>
          </p:cNvSpPr>
          <p:nvPr>
            <p:ph type="dt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0"/>
          <p:cNvSpPr txBox="1">
            <a:spLocks noGrp="1"/>
          </p:cNvSpPr>
          <p:nvPr>
            <p:ph type="ftr" idx="11"/>
          </p:nvPr>
        </p:nvSpPr>
        <p:spPr>
          <a:xfrm>
            <a:off x="4165601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10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130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1"/>
          <p:cNvSpPr txBox="1">
            <a:spLocks noGrp="1"/>
          </p:cNvSpPr>
          <p:nvPr>
            <p:ph type="title"/>
          </p:nvPr>
        </p:nvSpPr>
        <p:spPr>
          <a:xfrm>
            <a:off x="840330" y="457200"/>
            <a:ext cx="393276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1"/>
          <p:cNvSpPr txBox="1">
            <a:spLocks noGrp="1"/>
          </p:cNvSpPr>
          <p:nvPr>
            <p:ph type="body" idx="1"/>
          </p:nvPr>
        </p:nvSpPr>
        <p:spPr>
          <a:xfrm>
            <a:off x="5183717" y="987432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457178" lvl="0" indent="-431779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/>
            </a:lvl1pPr>
            <a:lvl2pPr marL="914354" lvl="1" indent="-406381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/>
            </a:lvl2pPr>
            <a:lvl3pPr marL="1371532" lvl="2" indent="-380981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3pPr>
            <a:lvl4pPr marL="1828709" lvl="3" indent="-355582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4pPr>
            <a:lvl5pPr marL="2285886" lvl="4" indent="-355582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5pPr>
            <a:lvl6pPr marL="2743062" lvl="5" indent="-3555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240" lvl="6" indent="-3555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418" lvl="7" indent="-3555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594" lvl="8" indent="-3555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11"/>
          <p:cNvSpPr txBox="1">
            <a:spLocks noGrp="1"/>
          </p:cNvSpPr>
          <p:nvPr>
            <p:ph type="body" idx="2"/>
          </p:nvPr>
        </p:nvSpPr>
        <p:spPr>
          <a:xfrm>
            <a:off x="840330" y="2057400"/>
            <a:ext cx="393276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457178" lvl="0" indent="-228589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/>
            </a:lvl1pPr>
            <a:lvl2pPr marL="914354" lvl="1" indent="-228589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2pPr>
            <a:lvl3pPr marL="1371532" lvl="2" indent="-228589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3pPr>
            <a:lvl4pPr marL="1828709" lvl="3" indent="-228589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4pPr>
            <a:lvl5pPr marL="2285886" lvl="4" indent="-228589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5pPr>
            <a:lvl6pPr marL="2743062" lvl="5" indent="-2285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240" lvl="6" indent="-2285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418" lvl="7" indent="-2285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594" lvl="8" indent="-2285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11"/>
          <p:cNvSpPr txBox="1">
            <a:spLocks noGrp="1"/>
          </p:cNvSpPr>
          <p:nvPr>
            <p:ph type="dt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1"/>
          <p:cNvSpPr txBox="1">
            <a:spLocks noGrp="1"/>
          </p:cNvSpPr>
          <p:nvPr>
            <p:ph type="ftr" idx="11"/>
          </p:nvPr>
        </p:nvSpPr>
        <p:spPr>
          <a:xfrm>
            <a:off x="4165601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1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999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2"/>
          <p:cNvSpPr txBox="1">
            <a:spLocks noGrp="1"/>
          </p:cNvSpPr>
          <p:nvPr>
            <p:ph type="title"/>
          </p:nvPr>
        </p:nvSpPr>
        <p:spPr>
          <a:xfrm>
            <a:off x="840330" y="457200"/>
            <a:ext cx="393276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2"/>
          <p:cNvSpPr>
            <a:spLocks noGrp="1"/>
          </p:cNvSpPr>
          <p:nvPr>
            <p:ph type="pic" idx="2"/>
          </p:nvPr>
        </p:nvSpPr>
        <p:spPr>
          <a:xfrm>
            <a:off x="5183717" y="987432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8" name="Google Shape;68;p112"/>
          <p:cNvSpPr txBox="1">
            <a:spLocks noGrp="1"/>
          </p:cNvSpPr>
          <p:nvPr>
            <p:ph type="body" idx="1"/>
          </p:nvPr>
        </p:nvSpPr>
        <p:spPr>
          <a:xfrm>
            <a:off x="840330" y="2057400"/>
            <a:ext cx="393276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457178" lvl="0" indent="-228589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/>
            </a:lvl1pPr>
            <a:lvl2pPr marL="914354" lvl="1" indent="-228589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2pPr>
            <a:lvl3pPr marL="1371532" lvl="2" indent="-228589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3pPr>
            <a:lvl4pPr marL="1828709" lvl="3" indent="-228589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4pPr>
            <a:lvl5pPr marL="2285886" lvl="4" indent="-228589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5pPr>
            <a:lvl6pPr marL="2743062" lvl="5" indent="-2285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240" lvl="6" indent="-2285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418" lvl="7" indent="-2285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594" lvl="8" indent="-2285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12"/>
          <p:cNvSpPr txBox="1">
            <a:spLocks noGrp="1"/>
          </p:cNvSpPr>
          <p:nvPr>
            <p:ph type="dt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2"/>
          <p:cNvSpPr txBox="1">
            <a:spLocks noGrp="1"/>
          </p:cNvSpPr>
          <p:nvPr>
            <p:ph type="ftr" idx="11"/>
          </p:nvPr>
        </p:nvSpPr>
        <p:spPr>
          <a:xfrm>
            <a:off x="4165601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2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11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3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3"/>
          <p:cNvSpPr txBox="1">
            <a:spLocks noGrp="1"/>
          </p:cNvSpPr>
          <p:nvPr>
            <p:ph type="body" idx="1"/>
          </p:nvPr>
        </p:nvSpPr>
        <p:spPr>
          <a:xfrm rot="5400000">
            <a:off x="4038600" y="-1143000"/>
            <a:ext cx="4114800" cy="103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457178" lvl="0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54" lvl="1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532" lvl="2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09" lvl="3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5886" lvl="4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062" lvl="5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40" lvl="6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18" lvl="7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594" lvl="8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3"/>
          <p:cNvSpPr txBox="1">
            <a:spLocks noGrp="1"/>
          </p:cNvSpPr>
          <p:nvPr>
            <p:ph type="dt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3"/>
          <p:cNvSpPr txBox="1">
            <a:spLocks noGrp="1"/>
          </p:cNvSpPr>
          <p:nvPr>
            <p:ph type="ftr" idx="11"/>
          </p:nvPr>
        </p:nvSpPr>
        <p:spPr>
          <a:xfrm>
            <a:off x="4165601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3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598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4"/>
          <p:cNvSpPr txBox="1">
            <a:spLocks noGrp="1"/>
          </p:cNvSpPr>
          <p:nvPr>
            <p:ph type="title"/>
          </p:nvPr>
        </p:nvSpPr>
        <p:spPr>
          <a:xfrm rot="5400000">
            <a:off x="7239000" y="2057400"/>
            <a:ext cx="5486400" cy="25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14"/>
          <p:cNvSpPr txBox="1">
            <a:spLocks noGrp="1"/>
          </p:cNvSpPr>
          <p:nvPr>
            <p:ph type="body" idx="1"/>
          </p:nvPr>
        </p:nvSpPr>
        <p:spPr>
          <a:xfrm rot="5400000">
            <a:off x="1955800" y="-431800"/>
            <a:ext cx="5486400" cy="75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457178" lvl="0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54" lvl="1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532" lvl="2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09" lvl="3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5886" lvl="4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062" lvl="5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40" lvl="6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18" lvl="7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594" lvl="8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14"/>
          <p:cNvSpPr txBox="1">
            <a:spLocks noGrp="1"/>
          </p:cNvSpPr>
          <p:nvPr>
            <p:ph type="dt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4"/>
          <p:cNvSpPr txBox="1">
            <a:spLocks noGrp="1"/>
          </p:cNvSpPr>
          <p:nvPr>
            <p:ph type="ftr" idx="11"/>
          </p:nvPr>
        </p:nvSpPr>
        <p:spPr>
          <a:xfrm>
            <a:off x="4165601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14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549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7/09/2026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89200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7/09/2026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57582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7/09/2026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05656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7/09/2026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50077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7/09/2026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913288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7/09/2026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843342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7/09/2026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788411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7/09/2026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80651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7/09/2026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449364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7/09/2026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61509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7/09/2026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419171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7/09/2026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9575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/>
          <a:srcRect/>
          <a:tile tx="0" ty="0" sx="100000" sy="100000" flip="none" algn="tl"/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8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" name="Google Shape;11;p38"/>
          <p:cNvSpPr txBox="1">
            <a:spLocks noGrp="1"/>
          </p:cNvSpPr>
          <p:nvPr>
            <p:ph type="body" idx="1"/>
          </p:nvPr>
        </p:nvSpPr>
        <p:spPr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2" name="Google Shape;12;p38"/>
          <p:cNvSpPr txBox="1">
            <a:spLocks noGrp="1"/>
          </p:cNvSpPr>
          <p:nvPr>
            <p:ph type="dt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3" name="Google Shape;13;p38"/>
          <p:cNvSpPr txBox="1">
            <a:spLocks noGrp="1"/>
          </p:cNvSpPr>
          <p:nvPr>
            <p:ph type="ftr" idx="11"/>
          </p:nvPr>
        </p:nvSpPr>
        <p:spPr>
          <a:xfrm>
            <a:off x="4165601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4" name="Google Shape;14;p38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54609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5367" r:id="rId1"/>
    <p:sldLayoutId id="2147485368" r:id="rId2"/>
    <p:sldLayoutId id="2147485369" r:id="rId3"/>
    <p:sldLayoutId id="2147485370" r:id="rId4"/>
    <p:sldLayoutId id="2147485371" r:id="rId5"/>
    <p:sldLayoutId id="2147485372" r:id="rId6"/>
    <p:sldLayoutId id="2147485373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7/09/2026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09069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75" r:id="rId1"/>
    <p:sldLayoutId id="2147485376" r:id="rId2"/>
    <p:sldLayoutId id="2147485377" r:id="rId3"/>
    <p:sldLayoutId id="2147485378" r:id="rId4"/>
    <p:sldLayoutId id="2147485379" r:id="rId5"/>
    <p:sldLayoutId id="2147485380" r:id="rId6"/>
    <p:sldLayoutId id="2147485381" r:id="rId7"/>
    <p:sldLayoutId id="2147485382" r:id="rId8"/>
    <p:sldLayoutId id="2147485383" r:id="rId9"/>
    <p:sldLayoutId id="2147485384" r:id="rId10"/>
    <p:sldLayoutId id="214748538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Rainbow unicorn backdrop. Rainbow unicorn background 7197129 Vector Art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91"/>
            <a:ext cx="12192000" cy="688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740418" y="1413063"/>
            <a:ext cx="1090653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恳求圣灵来</a:t>
            </a:r>
            <a:endParaRPr kumimoji="0" sz="9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anose="02010600030101010101" pitchFamily="2" charset="-122"/>
                <a:cs typeface="Arial"/>
                <a:sym typeface="Arial"/>
              </a:rPr>
              <a:t>新心音乐事工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宋体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May Your Spirit Come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200276" y="3429001"/>
            <a:ext cx="7781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2200276" y="5905500"/>
            <a:ext cx="7781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4449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ainbow unicorn backdrop. Rainbow unicorn background 7197129 Vector Art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91"/>
            <a:ext cx="12192000" cy="688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7531790" y="923926"/>
            <a:ext cx="2762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524000" y="1328648"/>
            <a:ext cx="9144000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恳求圣灵来</a:t>
            </a:r>
            <a:r>
              <a:rPr kumimoji="0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参透我的全人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May Your Spirit come,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see through my whole person</a:t>
            </a:r>
          </a:p>
        </p:txBody>
      </p:sp>
    </p:spTree>
    <p:extLst>
      <p:ext uri="{BB962C8B-B14F-4D97-AF65-F5344CB8AC3E}">
        <p14:creationId xmlns:p14="http://schemas.microsoft.com/office/powerpoint/2010/main" val="2049495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Rainbow unicorn backdrop. Rainbow unicorn background 7197129 Vector Art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91"/>
            <a:ext cx="12192000" cy="688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7531790" y="923926"/>
            <a:ext cx="2762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398104" y="936368"/>
            <a:ext cx="933615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愿祢蓬勃的生机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浇灌我枯干的心灵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Maying</a:t>
            </a: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a thriving life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Watering my withered heart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524000" y="6191251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3392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ainbow unicorn backdrop. Rainbow unicorn background 7197129 Vector Art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91"/>
            <a:ext cx="12192000" cy="688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7286625" y="933451"/>
            <a:ext cx="2762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783175" y="1256616"/>
            <a:ext cx="9144000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恳求圣灵来</a:t>
            </a:r>
            <a:r>
              <a:rPr kumimoji="0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滋润贫乏生命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May Your Spirit come,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moist poor life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524000" y="6191251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17774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Rainbow unicorn backdrop. Rainbow unicorn background 7197129 Vector Art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91"/>
            <a:ext cx="12192000" cy="688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7286625" y="933451"/>
            <a:ext cx="2762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729409" y="1256616"/>
            <a:ext cx="9144000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愿祢热切的爱</a:t>
            </a:r>
            <a:r>
              <a:rPr kumimoji="0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融化我冰冷的心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Hope Your warm love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will melt my cold heart.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524000" y="6191251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33195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ainbow unicorn backdrop. Rainbow unicorn background 7197129 Vector Art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91"/>
            <a:ext cx="12192000" cy="688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7531790" y="923926"/>
            <a:ext cx="2762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524000" y="1328648"/>
            <a:ext cx="9144000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恳求圣灵来</a:t>
            </a:r>
            <a:r>
              <a:rPr kumimoji="0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参透我的全人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May Your Spirit come,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see through my whole person</a:t>
            </a:r>
          </a:p>
        </p:txBody>
      </p:sp>
    </p:spTree>
    <p:extLst>
      <p:ext uri="{BB962C8B-B14F-4D97-AF65-F5344CB8AC3E}">
        <p14:creationId xmlns:p14="http://schemas.microsoft.com/office/powerpoint/2010/main" val="3201484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Rainbow unicorn backdrop. Rainbow unicorn background 7197129 Vector Art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91"/>
            <a:ext cx="12192000" cy="688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7531790" y="923926"/>
            <a:ext cx="2762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398104" y="936368"/>
            <a:ext cx="933615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愿祢蓬勃的生机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浇灌我枯干的心灵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Maying</a:t>
            </a: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a thriving life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Watering my withered heart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524000" y="6191251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49183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ainbow unicorn backdrop. Rainbow unicorn background 7197129 Vector Art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91"/>
            <a:ext cx="12192000" cy="688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7286625" y="933451"/>
            <a:ext cx="2762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783175" y="1256616"/>
            <a:ext cx="9144000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恳求圣灵来</a:t>
            </a:r>
            <a:r>
              <a:rPr kumimoji="0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滋润贫乏生命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May Your Spirit come,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moist poor life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524000" y="6191251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43988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Rainbow unicorn backdrop. Rainbow unicorn background 7197129 Vector Art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91"/>
            <a:ext cx="12192000" cy="688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7286625" y="933451"/>
            <a:ext cx="2762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729409" y="1256616"/>
            <a:ext cx="9144000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愿祢热切的爱</a:t>
            </a:r>
            <a:r>
              <a:rPr kumimoji="0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融化我冰冷的心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Hope Your warm love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will melt my cold heart.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524000" y="6191251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74368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Rainbow unicorn backdrop. Rainbow unicorn background 7197129 Vector Art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91"/>
            <a:ext cx="12192000" cy="688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7286625" y="933451"/>
            <a:ext cx="2762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683026" y="1538796"/>
            <a:ext cx="9144000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求祢</a:t>
            </a:r>
            <a:r>
              <a:rPr kumimoji="0" lang="zh-CN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翩</a:t>
            </a: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然降临</a:t>
            </a:r>
            <a:r>
              <a:rPr kumimoji="0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求祢充满我心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Pray for it, ask for it,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fill my heart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524000" y="6191251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92570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Rainbow unicorn backdrop. Rainbow unicorn background 7197129 Vector Art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91"/>
            <a:ext cx="12192000" cy="688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7286625" y="933451"/>
            <a:ext cx="2762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602378" y="1498784"/>
            <a:ext cx="9144000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让我存谦卑的心</a:t>
            </a:r>
            <a:r>
              <a:rPr kumimoji="0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天天与祢同行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Let me be humble,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walk with You every day.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524000" y="6191251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68078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Rainbow unicorn backdrop. Rainbow unicorn background 7197129 Vector Art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91"/>
            <a:ext cx="12192000" cy="688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7286625" y="933451"/>
            <a:ext cx="2762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308653" y="1369412"/>
            <a:ext cx="9574694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求祢塑我个性</a:t>
            </a:r>
            <a:r>
              <a:rPr kumimoji="0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求祢驯我心意</a:t>
            </a:r>
            <a:r>
              <a:rPr kumimoji="0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Shape my personality,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tame my temper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524000" y="6191251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66117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Rainbow unicorn backdrop. Rainbow unicorn background 7197129 Vector Art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91"/>
            <a:ext cx="12192000" cy="688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7286625" y="933451"/>
            <a:ext cx="2762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524000" y="1412955"/>
            <a:ext cx="9144000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让我好怜悯公义</a:t>
            </a:r>
            <a:r>
              <a:rPr kumimoji="0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时时与祢同行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Let me have mercy and justice.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524000" y="6191251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267407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Rainbow unicorn backdrop. Rainbow unicorn background 7197129 Vector Art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91"/>
            <a:ext cx="12192000" cy="688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7286625" y="933451"/>
            <a:ext cx="2762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676967" y="1492629"/>
            <a:ext cx="914400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恳求圣灵来</a:t>
            </a:r>
            <a:r>
              <a:rPr kumimoji="0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开启我的眼睛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May Your Spirit come,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open my eyes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524000" y="6191251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683445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ainbow unicorn backdrop. Rainbow unicorn background 7197129 Vector Art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91"/>
            <a:ext cx="12192000" cy="688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7286625" y="933451"/>
            <a:ext cx="2762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567068" y="1449431"/>
            <a:ext cx="9144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愿祢智慧的话语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引导我进入真理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May the words of wisdom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Guide me into the truth</a:t>
            </a:r>
          </a:p>
        </p:txBody>
      </p:sp>
    </p:spTree>
    <p:extLst>
      <p:ext uri="{BB962C8B-B14F-4D97-AF65-F5344CB8AC3E}">
        <p14:creationId xmlns:p14="http://schemas.microsoft.com/office/powerpoint/2010/main" val="3121089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Rainbow unicorn backdrop. Rainbow unicorn background 7197129 Vector Art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91"/>
            <a:ext cx="12192000" cy="688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7286625" y="933451"/>
            <a:ext cx="2762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702904" y="1377137"/>
            <a:ext cx="9144000" cy="4416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恳求圣灵来</a:t>
            </a:r>
            <a:r>
              <a:rPr kumimoji="0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胜过我的不义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May Your Spirit come,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overcome my unrighteousness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524000" y="6191251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791569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Rainbow unicorn backdrop. Rainbow unicorn background 7197129 Vector Art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91"/>
            <a:ext cx="12192000" cy="688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7286625" y="933451"/>
            <a:ext cx="2762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769165" y="1486729"/>
            <a:ext cx="9144000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愿我甘心乐意</a:t>
            </a:r>
            <a:r>
              <a:rPr kumimoji="0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顺服祢时刻导引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May I be willing to obey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at every moment.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524000" y="6191251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539707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Rainbow unicorn backdrop. Rainbow unicorn background 7197129 Vector Art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91"/>
            <a:ext cx="12192000" cy="688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7286625" y="933451"/>
            <a:ext cx="2762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683026" y="1538796"/>
            <a:ext cx="9144000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求祢</a:t>
            </a:r>
            <a:r>
              <a:rPr kumimoji="0" lang="zh-CN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翩</a:t>
            </a: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然降临</a:t>
            </a:r>
            <a:r>
              <a:rPr kumimoji="0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求祢充满我心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Pray for it, ask for it,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fill my heart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524000" y="6191251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79852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Rainbow unicorn backdrop. Rainbow unicorn background 7197129 Vector Art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91"/>
            <a:ext cx="12192000" cy="688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7286625" y="933451"/>
            <a:ext cx="2762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602378" y="1498784"/>
            <a:ext cx="9144000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让我存谦卑的心</a:t>
            </a:r>
            <a:r>
              <a:rPr kumimoji="0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天天与祢同行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Let me be humble,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walk with You every day.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524000" y="6191251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035529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Rainbow unicorn backdrop. Rainbow unicorn background 7197129 Vector Art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91"/>
            <a:ext cx="12192000" cy="688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7286625" y="933451"/>
            <a:ext cx="2762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308653" y="1369412"/>
            <a:ext cx="9574694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求祢塑我个性</a:t>
            </a:r>
            <a:r>
              <a:rPr kumimoji="0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求祢驯我心意</a:t>
            </a:r>
            <a:r>
              <a:rPr kumimoji="0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Shape my personality,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tame my temper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524000" y="6191251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376940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Rainbow unicorn backdrop. Rainbow unicorn background 7197129 Vector Art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91"/>
            <a:ext cx="12192000" cy="688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7286625" y="933451"/>
            <a:ext cx="2762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524000" y="1412955"/>
            <a:ext cx="9144000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让我好怜悯公义</a:t>
            </a:r>
            <a:r>
              <a:rPr kumimoji="0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时时与祢同行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Let me have mercy and justice.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524000" y="6191251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18863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Rainbow unicorn backdrop. Rainbow unicorn background 7197129 Vector Art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91"/>
            <a:ext cx="12192000" cy="688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7286625" y="933451"/>
            <a:ext cx="2762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669016" y="1492629"/>
            <a:ext cx="914400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恳求圣灵来</a:t>
            </a:r>
            <a:r>
              <a:rPr kumimoji="0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恳求充满我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May Your Spirit come,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fill my heart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524000" y="6191251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400903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Rainbow unicorn backdrop. Rainbow unicorn background 7197129 Vector Art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91"/>
            <a:ext cx="12192000" cy="688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7286625" y="933451"/>
            <a:ext cx="2762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454332" y="1370709"/>
            <a:ext cx="9144000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恳求圣灵来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  <a:r>
              <a:rPr kumimoji="0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恳求充满我心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May Your Spirit come,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fill my heart</a:t>
            </a:r>
            <a:r>
              <a:rPr kumimoji="0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.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</a:t>
            </a:r>
            <a:endParaRPr kumimoji="0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524000" y="6191251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811297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Rainbow unicorn backdrop. Rainbow unicorn background 7197129 Vector Art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91"/>
            <a:ext cx="12192000" cy="688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7286625" y="933451"/>
            <a:ext cx="2762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683026" y="1538796"/>
            <a:ext cx="9144000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求祢</a:t>
            </a:r>
            <a:r>
              <a:rPr kumimoji="0" lang="zh-CN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翩</a:t>
            </a: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然降临</a:t>
            </a:r>
            <a:r>
              <a:rPr kumimoji="0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求祢充满我心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Pray for it, ask for it,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fill my heart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524000" y="6191251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25285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Rainbow unicorn backdrop. Rainbow unicorn background 7197129 Vector Art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91"/>
            <a:ext cx="12192000" cy="688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7286625" y="933451"/>
            <a:ext cx="2762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602378" y="1498784"/>
            <a:ext cx="9144000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让我存谦卑的心</a:t>
            </a:r>
            <a:r>
              <a:rPr kumimoji="0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天天与祢同行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Let me be humble,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walk with You every day.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524000" y="6191251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398739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Rainbow unicorn backdrop. Rainbow unicorn background 7197129 Vector Art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91"/>
            <a:ext cx="12192000" cy="688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7286625" y="933451"/>
            <a:ext cx="2762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308653" y="1369412"/>
            <a:ext cx="9574694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求祢塑我个性</a:t>
            </a:r>
            <a:r>
              <a:rPr kumimoji="0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求祢驯我心意</a:t>
            </a:r>
            <a:r>
              <a:rPr kumimoji="0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Shape my personality,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tame my temper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524000" y="6191251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272855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Rainbow unicorn backdrop. Rainbow unicorn background 7197129 Vector Art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91"/>
            <a:ext cx="12192000" cy="688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7286625" y="933451"/>
            <a:ext cx="2762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948070" y="1579782"/>
            <a:ext cx="9144000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让我好怜悯公义</a:t>
            </a:r>
            <a:r>
              <a:rPr kumimoji="0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时时与祢同行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(2X)</a:t>
            </a:r>
            <a:endParaRPr kumimoji="0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Let me have mercy and justice.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(2X)</a:t>
            </a:r>
            <a:endParaRPr kumimoji="0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524000" y="6191251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139160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Rainbow unicorn backdrop. Rainbow unicorn background 7197129 Vector Art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296"/>
            <a:ext cx="12192000" cy="688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7286625" y="933451"/>
            <a:ext cx="2762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446983" y="788876"/>
            <a:ext cx="9144000" cy="555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cs typeface="Arial"/>
                <a:sym typeface="Arial"/>
              </a:rPr>
              <a:t>恳求充满我心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恳求圣灵来</a:t>
            </a:r>
            <a:r>
              <a:rPr kumimoji="0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恳求充满我心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(2X)</a:t>
            </a:r>
            <a:endParaRPr kumimoji="0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May Your Spirit come,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fill my heart</a:t>
            </a:r>
            <a:r>
              <a:rPr kumimoji="0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.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(2X)</a:t>
            </a:r>
            <a:endParaRPr kumimoji="0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-415290" y="6248478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/>
                <a:ea typeface="+mn-ea"/>
                <a:cs typeface="Arial"/>
                <a:sym typeface="Arial"/>
              </a:rPr>
              <a:t> </a:t>
            </a:r>
          </a:p>
        </p:txBody>
      </p:sp>
      <p:sp>
        <p:nvSpPr>
          <p:cNvPr id="2" name="Heart 1">
            <a:extLst>
              <a:ext uri="{FF2B5EF4-FFF2-40B4-BE49-F238E27FC236}">
                <a16:creationId xmlns:a16="http://schemas.microsoft.com/office/drawing/2014/main" xmlns="" id="{0F787AB6-9CC3-455A-C849-093B4B2D1F5D}"/>
              </a:ext>
            </a:extLst>
          </p:cNvPr>
          <p:cNvSpPr/>
          <p:nvPr/>
        </p:nvSpPr>
        <p:spPr>
          <a:xfrm>
            <a:off x="11311467" y="6248478"/>
            <a:ext cx="414866" cy="355522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196256"/>
      </p:ext>
    </p:extLst>
  </p:cSld>
  <p:clrMapOvr>
    <a:masterClrMapping/>
  </p:clrMapOvr>
</p:sld>
</file>

<file path=ppt/theme/theme1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29945</TotalTime>
  <Words>375</Words>
  <Application>Microsoft Office PowerPoint</Application>
  <PresentationFormat>Custom</PresentationFormat>
  <Paragraphs>162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3_Default Design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Qianqian Chen</dc:creator>
  <cp:lastModifiedBy>wangps</cp:lastModifiedBy>
  <cp:revision>462</cp:revision>
  <dcterms:created xsi:type="dcterms:W3CDTF">2018-06-05T19:05:47Z</dcterms:created>
  <dcterms:modified xsi:type="dcterms:W3CDTF">2026-09-08T02:09:50Z</dcterms:modified>
</cp:coreProperties>
</file>